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6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Keyboard &amp; Mouse Basics: Essential Tips for Beginners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7810" y="384714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you're new to using a computer, learning how to use 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keyboard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mouse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the first step. These are the two main tools you'll use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communicate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with the computer. Here's a simple guide to help you get started: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648563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6367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787" y="3371612"/>
            <a:ext cx="8201977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8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Main Parts of a Keyboard - Part 1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73787" y="4394002"/>
            <a:ext cx="130828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keyboard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used to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type letters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numbers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</a:t>
            </a:r>
            <a:r>
              <a:rPr lang="en-US" sz="2400" b="1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commands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into the computer. Here's how to use it: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73787" y="5245179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14" y="5286673"/>
            <a:ext cx="331589" cy="4144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92210" y="524517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Alphabet Keys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1492210" y="5723215"/>
            <a:ext cx="3495199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are the keys with letters (A-Z). Use them to type words and sentences.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492210" y="6917055"/>
            <a:ext cx="3495199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Press the "H" key, then the "I" key to type "Hi".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5208389" y="5245179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316" y="5286673"/>
            <a:ext cx="331589" cy="41445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926812" y="524517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Number Keys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5926812" y="5723215"/>
            <a:ext cx="3495199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are the keys with numbers (0-9). Use them to type numbers or symbols (like !, @, #).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5926811" y="7289503"/>
            <a:ext cx="3495199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Press the "1" key to type the number 1.</a:t>
            </a:r>
            <a:endParaRPr lang="en-US" sz="2400" dirty="0"/>
          </a:p>
        </p:txBody>
      </p:sp>
      <p:sp>
        <p:nvSpPr>
          <p:cNvPr id="15" name="Shape 10"/>
          <p:cNvSpPr/>
          <p:nvPr/>
        </p:nvSpPr>
        <p:spPr>
          <a:xfrm>
            <a:off x="9642991" y="5245179"/>
            <a:ext cx="497443" cy="497443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918" y="5286673"/>
            <a:ext cx="331589" cy="414457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361414" y="5245179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Spacebar</a:t>
            </a:r>
            <a:endParaRPr lang="en-US" sz="3200" dirty="0"/>
          </a:p>
        </p:txBody>
      </p:sp>
      <p:sp>
        <p:nvSpPr>
          <p:cNvPr id="18" name="Text 12"/>
          <p:cNvSpPr/>
          <p:nvPr/>
        </p:nvSpPr>
        <p:spPr>
          <a:xfrm>
            <a:off x="10361414" y="5723215"/>
            <a:ext cx="3495199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long key at the bottom. Use it to add spaces between words.</a:t>
            </a:r>
            <a:endParaRPr lang="en-US" sz="2400" dirty="0"/>
          </a:p>
        </p:txBody>
      </p:sp>
      <p:sp>
        <p:nvSpPr>
          <p:cNvPr id="19" name="Text 13"/>
          <p:cNvSpPr/>
          <p:nvPr/>
        </p:nvSpPr>
        <p:spPr>
          <a:xfrm>
            <a:off x="10361412" y="6917055"/>
            <a:ext cx="3495199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Type "Hello" + Spacebar + "World" to write "Hello World".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85282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Main Parts of a Keyboard - Part 2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Enter Key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key with an arrow (↵). Use it to start a new line or confirm a command.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After typing a message, press Enter to send it.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32928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Shift Key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5332928" y="375046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it to type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uppercase letters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or symbols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the top of number keys.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326142" y="504324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Hold Shift + "A" to type "A" (uppercase). Hold Shift + "1" to type "!".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9872067" y="3169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Backspace Key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9872067" y="375046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key with an arrow (←). Use it to delete the last letter or character you typed.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If you type "Helo", press Backspace to delete "o" and type "l" to correct it to "Hello".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2640"/>
            <a:ext cx="85373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Main Parts of a Keyboard - Part 3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285048"/>
            <a:ext cx="4196358" cy="3272790"/>
          </a:xfrm>
          <a:prstGeom prst="roundRect">
            <a:avLst>
              <a:gd name="adj" fmla="val 291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Arrow Keys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028224" y="3009900"/>
            <a:ext cx="395430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keys (↑, ↓, ←, →) help you move the cursor (the blinking line) around the screen.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028224" y="423469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Use the arrow keys to move up, down, left, or right in a document.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216962" y="2285048"/>
            <a:ext cx="4196358" cy="3272790"/>
          </a:xfrm>
          <a:prstGeom prst="roundRect">
            <a:avLst>
              <a:gd name="adj" fmla="val 291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Delete (Del) Key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5451396" y="300990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Removes characters to the right.</a:t>
            </a:r>
            <a:endParaRPr lang="en-US" sz="2400" dirty="0"/>
          </a:p>
        </p:txBody>
      </p:sp>
      <p:sp>
        <p:nvSpPr>
          <p:cNvPr id="10" name="Shape 8"/>
          <p:cNvSpPr/>
          <p:nvPr/>
        </p:nvSpPr>
        <p:spPr>
          <a:xfrm>
            <a:off x="9640133" y="2285048"/>
            <a:ext cx="4196358" cy="3272790"/>
          </a:xfrm>
          <a:prstGeom prst="roundRect">
            <a:avLst>
              <a:gd name="adj" fmla="val 291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4568" y="2519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Caps Lock Key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9874568" y="300990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Makes all letters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uppercase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until turned off.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793790" y="578465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60190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Tab Key</a:t>
            </a:r>
            <a:endParaRPr lang="en-US" sz="3200" dirty="0"/>
          </a:p>
        </p:txBody>
      </p:sp>
      <p:sp>
        <p:nvSpPr>
          <p:cNvPr id="15" name="Text 13"/>
          <p:cNvSpPr/>
          <p:nvPr/>
        </p:nvSpPr>
        <p:spPr>
          <a:xfrm>
            <a:off x="1028224" y="650950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Moves the cursor forward in forms or documents.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7428667" y="5784652"/>
            <a:ext cx="6408063" cy="1322189"/>
          </a:xfrm>
          <a:prstGeom prst="roundRect">
            <a:avLst>
              <a:gd name="adj" fmla="val 72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63101" y="6019086"/>
            <a:ext cx="38348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Ctrl (Control) &amp; Alt (Alternate) Keys</a:t>
            </a:r>
            <a:endParaRPr lang="en-US" sz="3200" dirty="0"/>
          </a:p>
        </p:txBody>
      </p:sp>
      <p:sp>
        <p:nvSpPr>
          <p:cNvPr id="18" name="Text 16"/>
          <p:cNvSpPr/>
          <p:nvPr/>
        </p:nvSpPr>
        <p:spPr>
          <a:xfrm>
            <a:off x="7663101" y="650950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Used with other keys for shortcuts.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305" y="370509"/>
            <a:ext cx="5202436" cy="650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800" b="1" kern="0" spc="-123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Mouse Basics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28305" y="1436952"/>
            <a:ext cx="1317378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mouse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used to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move the cursor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on the screen and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click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on things. Here's how to use it:</a:t>
            </a:r>
            <a:endParaRPr lang="en-US" sz="2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05" y="2003928"/>
            <a:ext cx="6430804" cy="397442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8305" y="6238386"/>
            <a:ext cx="260115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kern="0" spc="-6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Left Button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728305" y="6688323"/>
            <a:ext cx="6430804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main button used to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select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click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on things.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28305" y="7145999"/>
            <a:ext cx="6430804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Click on an icon to open a program.</a:t>
            </a:r>
            <a:endParaRPr lang="en-US" sz="24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172" y="2003928"/>
            <a:ext cx="6430923" cy="397454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71172" y="6238505"/>
            <a:ext cx="2601158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kern="0" spc="-61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Right Button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7471172" y="6688442"/>
            <a:ext cx="6430923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button on the right side. Use it to open </a:t>
            </a:r>
            <a:b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menus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or </a:t>
            </a:r>
            <a:r>
              <a:rPr lang="en-US" sz="2400" b="1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options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7471171" y="7393104"/>
            <a:ext cx="6430923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Right-click on a file to see options like </a:t>
            </a:r>
            <a:b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"Copy" or "Delete".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67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More Mouse Basics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1975723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19757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Scroll Wheel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2466142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wheel in the middle. Use it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scroll up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down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on a page.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790373" y="2965133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Scroll down to read more of a webpage.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6620351" y="3554849"/>
            <a:ext cx="170021" cy="2078117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30534" y="3554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Moving the Mouse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7130534" y="4045268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Move the mouse on a flat surface to move the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cursor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(the arrow or pointer) on the screen.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30534" y="4907161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Move the mouse to point at an icon, then click to open it.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960632" y="585978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470815" y="5859780"/>
            <a:ext cx="30206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Practice Makes Perfect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7470815" y="635019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more you use your mouse, the more natural it will feel to navigate your computer.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4812" y="678881"/>
            <a:ext cx="7246025" cy="5610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000" b="1" kern="0" spc="-106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Essential Tips for Beginners - Part 1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812" y="1749028"/>
            <a:ext cx="897731" cy="14292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81862" y="1713422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32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Practice Typing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281862" y="2101566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Start by typing simple words and sentences to get </a:t>
            </a:r>
            <a:b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comfortable with the keyboard.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7281862" y="2723423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6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Type your name, address, or a short message.</a:t>
            </a:r>
            <a:endParaRPr lang="en-US" sz="26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812" y="3178254"/>
            <a:ext cx="897731" cy="132159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281862" y="3357801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32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Use Both Hands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7281862" y="3745944"/>
            <a:ext cx="7227514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Place your fingers on the </a:t>
            </a:r>
            <a:r>
              <a:rPr lang="en-US" sz="2800" b="1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home row keys</a:t>
            </a:r>
            <a:r>
              <a:rPr lang="en-US" sz="28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(ASDF for the left hand and JKL; for the right hand) to type faster.</a:t>
            </a:r>
            <a:endParaRPr lang="en-US" sz="28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812" y="4499848"/>
            <a:ext cx="897731" cy="281106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281862" y="4773523"/>
            <a:ext cx="2244328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32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Learn Shortcuts</a:t>
            </a:r>
            <a:endParaRPr lang="en-US" sz="3200" dirty="0"/>
          </a:p>
        </p:txBody>
      </p:sp>
      <p:sp>
        <p:nvSpPr>
          <p:cNvPr id="13" name="Text 7"/>
          <p:cNvSpPr/>
          <p:nvPr/>
        </p:nvSpPr>
        <p:spPr>
          <a:xfrm>
            <a:off x="7281862" y="5161667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keyboard shortcuts to save time:</a:t>
            </a:r>
            <a:endParaRPr lang="en-US" sz="2800" dirty="0"/>
          </a:p>
        </p:txBody>
      </p:sp>
      <p:sp>
        <p:nvSpPr>
          <p:cNvPr id="14" name="Text 8"/>
          <p:cNvSpPr/>
          <p:nvPr/>
        </p:nvSpPr>
        <p:spPr>
          <a:xfrm>
            <a:off x="7281862" y="5556478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800" b="1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Ctrl + C</a:t>
            </a: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Copy.</a:t>
            </a:r>
            <a:endParaRPr lang="en-US" sz="2800" dirty="0"/>
          </a:p>
        </p:txBody>
      </p:sp>
      <p:sp>
        <p:nvSpPr>
          <p:cNvPr id="15" name="Text 9"/>
          <p:cNvSpPr/>
          <p:nvPr/>
        </p:nvSpPr>
        <p:spPr>
          <a:xfrm>
            <a:off x="7281862" y="5906403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800" b="1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Ctrl + V</a:t>
            </a: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Paste.</a:t>
            </a:r>
            <a:endParaRPr lang="en-US" sz="2800" dirty="0"/>
          </a:p>
        </p:txBody>
      </p:sp>
      <p:sp>
        <p:nvSpPr>
          <p:cNvPr id="16" name="Text 10"/>
          <p:cNvSpPr/>
          <p:nvPr/>
        </p:nvSpPr>
        <p:spPr>
          <a:xfrm>
            <a:off x="7281862" y="6256328"/>
            <a:ext cx="6720126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2800" b="1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Ctrl + Z</a:t>
            </a: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Undo.</a:t>
            </a:r>
            <a:endParaRPr lang="en-US" sz="2800" dirty="0"/>
          </a:p>
        </p:txBody>
      </p:sp>
      <p:sp>
        <p:nvSpPr>
          <p:cNvPr id="17" name="Text 11"/>
          <p:cNvSpPr/>
          <p:nvPr/>
        </p:nvSpPr>
        <p:spPr>
          <a:xfrm>
            <a:off x="7281862" y="6651139"/>
            <a:ext cx="6720126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Highlight text, press Ctrl + C to copy, then press Ctrl + V to paste it somewhere else.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055"/>
            <a:ext cx="92674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Essential Tips for Beginners - Part 2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578531" y="2062043"/>
            <a:ext cx="3113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Keep Your Mouse Clean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2552462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Dust can make the mouse 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less accurate. Clean it regularly for smooth movement.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2558534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062043"/>
            <a:ext cx="29465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Adjust Mouse Settings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9937790" y="2552462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the cursor moves too fast or too slow, adjust the mouse speed in the computer's settings.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2947035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6960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Double-Click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937790" y="518648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Quickly press the left mouse button twice to open files or programs.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172908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5146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Drag and Drop</a:t>
            </a:r>
            <a:endParaRPr lang="en-US" sz="3200" dirty="0"/>
          </a:p>
        </p:txBody>
      </p:sp>
      <p:sp>
        <p:nvSpPr>
          <p:cNvPr id="16" name="Text 8"/>
          <p:cNvSpPr/>
          <p:nvPr/>
        </p:nvSpPr>
        <p:spPr>
          <a:xfrm>
            <a:off x="793790" y="5005030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 and hold the left mouse button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drag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 item, then release to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drop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it in a new location.</a:t>
            </a:r>
            <a:endParaRPr lang="en-US" sz="24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795463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4784408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9937171" y="6373169"/>
            <a:ext cx="426251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Double-click on a folder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open it.</a:t>
            </a:r>
            <a:endParaRPr lang="en-US" sz="2400" dirty="0"/>
          </a:p>
        </p:txBody>
      </p:sp>
      <p:sp>
        <p:nvSpPr>
          <p:cNvPr id="20" name="Text 10"/>
          <p:cNvSpPr/>
          <p:nvPr/>
        </p:nvSpPr>
        <p:spPr>
          <a:xfrm>
            <a:off x="188674" y="6572488"/>
            <a:ext cx="4503818" cy="708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Example: Drag a file from one folder 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drop it into another.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6394" y="531376"/>
            <a:ext cx="4831675" cy="603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6000" b="1" kern="0" spc="-11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Summary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206" y="1521738"/>
            <a:ext cx="1643063" cy="111335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887" y="2046565"/>
            <a:ext cx="271701" cy="3396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10507" y="1714976"/>
            <a:ext cx="1522571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kern="0" spc="-5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Become a Pro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5010507" y="2132767"/>
            <a:ext cx="1522571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Keep practicing!</a:t>
            </a:r>
            <a:endParaRPr lang="en-US" sz="2800" dirty="0"/>
          </a:p>
        </p:txBody>
      </p:sp>
      <p:sp>
        <p:nvSpPr>
          <p:cNvPr id="7" name="Shape 3"/>
          <p:cNvSpPr/>
          <p:nvPr/>
        </p:nvSpPr>
        <p:spPr>
          <a:xfrm>
            <a:off x="4865489" y="2649617"/>
            <a:ext cx="9040297" cy="11430"/>
          </a:xfrm>
          <a:prstGeom prst="roundRect">
            <a:avLst>
              <a:gd name="adj" fmla="val 710169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5" y="2683312"/>
            <a:ext cx="3286125" cy="1113353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768" y="3070146"/>
            <a:ext cx="271701" cy="33968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32038" y="2876550"/>
            <a:ext cx="241577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kern="0" spc="-5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Navigate Confidently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5832038" y="3294340"/>
            <a:ext cx="303502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 keyboard and mouse together</a:t>
            </a:r>
            <a:endParaRPr lang="en-US" sz="2800" dirty="0"/>
          </a:p>
        </p:txBody>
      </p:sp>
      <p:sp>
        <p:nvSpPr>
          <p:cNvPr id="12" name="Shape 6"/>
          <p:cNvSpPr/>
          <p:nvPr/>
        </p:nvSpPr>
        <p:spPr>
          <a:xfrm>
            <a:off x="5687020" y="3811191"/>
            <a:ext cx="8218765" cy="11430"/>
          </a:xfrm>
          <a:prstGeom prst="roundRect">
            <a:avLst>
              <a:gd name="adj" fmla="val 710169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025" y="3844885"/>
            <a:ext cx="4929307" cy="1113353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9768" y="4231719"/>
            <a:ext cx="271701" cy="33968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53570" y="4038124"/>
            <a:ext cx="241577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kern="0" spc="-5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Mouse Skills</a:t>
            </a:r>
            <a:endParaRPr lang="en-US" sz="3600" dirty="0"/>
          </a:p>
        </p:txBody>
      </p:sp>
      <p:sp>
        <p:nvSpPr>
          <p:cNvPr id="16" name="Text 8"/>
          <p:cNvSpPr/>
          <p:nvPr/>
        </p:nvSpPr>
        <p:spPr>
          <a:xfrm>
            <a:off x="6653570" y="4455914"/>
            <a:ext cx="2545437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Move, click, right-click, scroll</a:t>
            </a:r>
            <a:endParaRPr lang="en-US" sz="2800" dirty="0"/>
          </a:p>
        </p:txBody>
      </p:sp>
      <p:sp>
        <p:nvSpPr>
          <p:cNvPr id="17" name="Shape 9"/>
          <p:cNvSpPr/>
          <p:nvPr/>
        </p:nvSpPr>
        <p:spPr>
          <a:xfrm>
            <a:off x="6508552" y="4972764"/>
            <a:ext cx="7397234" cy="11430"/>
          </a:xfrm>
          <a:prstGeom prst="roundRect">
            <a:avLst>
              <a:gd name="adj" fmla="val 710169"/>
            </a:avLst>
          </a:prstGeom>
          <a:solidFill>
            <a:srgbClr val="C0C1D7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493" y="5006459"/>
            <a:ext cx="6572369" cy="1113353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59768" y="5393293"/>
            <a:ext cx="271701" cy="33968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75101" y="5199698"/>
            <a:ext cx="241577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600" b="1" kern="0" spc="-5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Keyboard Basics</a:t>
            </a:r>
            <a:endParaRPr lang="en-US" sz="3600" dirty="0"/>
          </a:p>
        </p:txBody>
      </p:sp>
      <p:sp>
        <p:nvSpPr>
          <p:cNvPr id="21" name="Text 11"/>
          <p:cNvSpPr/>
          <p:nvPr/>
        </p:nvSpPr>
        <p:spPr>
          <a:xfrm>
            <a:off x="7475101" y="5617488"/>
            <a:ext cx="2576989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Type, use shortcuts, navigate</a:t>
            </a:r>
            <a:endParaRPr lang="en-US" sz="2800" dirty="0"/>
          </a:p>
        </p:txBody>
      </p:sp>
      <p:sp>
        <p:nvSpPr>
          <p:cNvPr id="22" name="Text 12"/>
          <p:cNvSpPr/>
          <p:nvPr/>
        </p:nvSpPr>
        <p:spPr>
          <a:xfrm>
            <a:off x="676394" y="6337221"/>
            <a:ext cx="1327761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Keyboard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Use it to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type letters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numbers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commands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Practice typing and learn shortcuts like Ctrl + C (copy) and Ctrl + V (paste).</a:t>
            </a:r>
            <a:endParaRPr lang="en-US" sz="2000" dirty="0"/>
          </a:p>
        </p:txBody>
      </p:sp>
      <p:sp>
        <p:nvSpPr>
          <p:cNvPr id="23" name="Text 13"/>
          <p:cNvSpPr/>
          <p:nvPr/>
        </p:nvSpPr>
        <p:spPr>
          <a:xfrm>
            <a:off x="676394" y="6863715"/>
            <a:ext cx="1327761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Mouse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: Use it to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move the cursor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click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on things. Learn to left-click, right-click, and scroll.</a:t>
            </a:r>
            <a:endParaRPr lang="en-US" sz="2000" dirty="0"/>
          </a:p>
        </p:txBody>
      </p:sp>
      <p:sp>
        <p:nvSpPr>
          <p:cNvPr id="24" name="Text 14"/>
          <p:cNvSpPr/>
          <p:nvPr/>
        </p:nvSpPr>
        <p:spPr>
          <a:xfrm>
            <a:off x="676394" y="7390209"/>
            <a:ext cx="1327761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With these basics, you'll be able to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navigate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</a:t>
            </a:r>
            <a:r>
              <a:rPr lang="en-US" sz="2000" b="1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</a:t>
            </a:r>
            <a:r>
              <a:rPr lang="en-US" sz="2000" kern="0" spc="-3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your computer confidently. Keep practicing, and soon you'll be a pro!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963</Words>
  <Application>Microsoft Office PowerPoint</Application>
  <PresentationFormat>Custom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33</cp:revision>
  <dcterms:created xsi:type="dcterms:W3CDTF">2025-03-31T09:15:11Z</dcterms:created>
  <dcterms:modified xsi:type="dcterms:W3CDTF">2025-04-01T15:48:22Z</dcterms:modified>
</cp:coreProperties>
</file>