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2" r:id="rId4"/>
    <p:sldId id="494" r:id="rId5"/>
    <p:sldId id="493" r:id="rId6"/>
    <p:sldId id="496" r:id="rId7"/>
    <p:sldId id="495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7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5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59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Simple Queue Service (Amazon SQS)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000" dirty="0"/>
              <a:t>provided by </a:t>
            </a:r>
            <a:r>
              <a:rPr lang="en-US" sz="2000" dirty="0">
                <a:solidFill>
                  <a:srgbClr val="C00000"/>
                </a:solidFill>
              </a:rPr>
              <a:t>AWS</a:t>
            </a:r>
            <a:r>
              <a:rPr lang="en-US" sz="2000" dirty="0"/>
              <a:t> (Amazon Web Services).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allows you to </a:t>
            </a:r>
            <a:r>
              <a:rPr lang="en-US" sz="2000" dirty="0">
                <a:solidFill>
                  <a:srgbClr val="C00000"/>
                </a:solidFill>
              </a:rPr>
              <a:t>send, store, and receive messages </a:t>
            </a:r>
            <a:r>
              <a:rPr lang="en-US" sz="2000" dirty="0"/>
              <a:t>between </a:t>
            </a:r>
            <a:r>
              <a:rPr lang="en-US" sz="2000" dirty="0">
                <a:solidFill>
                  <a:srgbClr val="C00000"/>
                </a:solidFill>
              </a:rPr>
              <a:t>software components</a:t>
            </a:r>
            <a:r>
              <a:rPr lang="en-US" sz="2000" dirty="0"/>
              <a:t>, helping to decouple and scale microservices, distributed systems, and serverless applications.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62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4B60D-57CF-8DAD-2C2F-AD76ECBFD2A0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413824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 Message Retention Period?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258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message retention period </a:t>
            </a:r>
            <a:r>
              <a:rPr lang="en-US" sz="2000" dirty="0"/>
              <a:t>in 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refers to the </a:t>
            </a:r>
            <a:r>
              <a:rPr lang="en-US" sz="2000" dirty="0">
                <a:solidFill>
                  <a:srgbClr val="C00000"/>
                </a:solidFill>
              </a:rPr>
              <a:t>length of time </a:t>
            </a:r>
            <a:r>
              <a:rPr lang="en-US" sz="2000" dirty="0"/>
              <a:t>that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will be kept in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after it has been sent.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If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is not processed and deleted within this time frame, it will be </a:t>
            </a:r>
            <a:r>
              <a:rPr lang="en-US" sz="2000" dirty="0">
                <a:solidFill>
                  <a:srgbClr val="C00000"/>
                </a:solidFill>
              </a:rPr>
              <a:t>automatically deleted </a:t>
            </a:r>
            <a:r>
              <a:rPr lang="en-US" sz="2000" dirty="0"/>
              <a:t>by the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service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ensures that your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are not kept indefinitely, which could lead to unnecessary storage costs and clutter.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99" y="3755372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68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135742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Points: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5325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Default Retention Period</a:t>
            </a:r>
            <a:r>
              <a:rPr lang="en-US" sz="2000" dirty="0"/>
              <a:t>: By default, Amazon SQS </a:t>
            </a:r>
            <a:r>
              <a:rPr lang="en-US" sz="2000" dirty="0">
                <a:solidFill>
                  <a:srgbClr val="C00000"/>
                </a:solidFill>
              </a:rPr>
              <a:t>retains messages </a:t>
            </a:r>
            <a:r>
              <a:rPr lang="en-US" sz="2000" dirty="0"/>
              <a:t>for </a:t>
            </a:r>
            <a:r>
              <a:rPr lang="en-US" sz="2000" dirty="0">
                <a:solidFill>
                  <a:srgbClr val="C00000"/>
                </a:solidFill>
              </a:rPr>
              <a:t>4 days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Configurable Retention Period</a:t>
            </a:r>
            <a:r>
              <a:rPr lang="en-US" sz="2000" dirty="0"/>
              <a:t>: You can configure the retention period from a </a:t>
            </a:r>
            <a:r>
              <a:rPr lang="en-US" sz="2000" dirty="0">
                <a:solidFill>
                  <a:srgbClr val="C00000"/>
                </a:solidFill>
              </a:rPr>
              <a:t>minimum of 60 seconds (1 minute) to a maximum of 1,209,600 seconds (14 days). </a:t>
            </a:r>
            <a:r>
              <a:rPr lang="en-US" sz="2000" dirty="0"/>
              <a:t>This flexibility allows you to adjust the retention period based on your application's requirements.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Why Retention Period Matters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Ensures Timely Processing</a:t>
            </a:r>
            <a:r>
              <a:rPr lang="en-US" sz="2000" dirty="0"/>
              <a:t>: It ensures that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are processed within a certain period. If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is not processed within the </a:t>
            </a:r>
            <a:r>
              <a:rPr lang="en-US" sz="2000" dirty="0">
                <a:solidFill>
                  <a:srgbClr val="C00000"/>
                </a:solidFill>
              </a:rPr>
              <a:t>retention period</a:t>
            </a:r>
            <a:r>
              <a:rPr lang="en-US" sz="2000" dirty="0"/>
              <a:t>, it might indicate an issue with the processing logic or application.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Manages Storage Costs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Longer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retention periods </a:t>
            </a:r>
            <a:r>
              <a:rPr lang="en-US" sz="2000" dirty="0"/>
              <a:t>mean </a:t>
            </a:r>
            <a:r>
              <a:rPr lang="en-US" sz="2000" dirty="0">
                <a:solidFill>
                  <a:srgbClr val="C00000"/>
                </a:solidFill>
              </a:rPr>
              <a:t>more storage space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potentially higher costs</a:t>
            </a:r>
            <a:r>
              <a:rPr lang="en-US" sz="2000" dirty="0"/>
              <a:t>, so setting an appropriate </a:t>
            </a:r>
            <a:r>
              <a:rPr lang="en-US" sz="2000" dirty="0">
                <a:solidFill>
                  <a:srgbClr val="C00000"/>
                </a:solidFill>
              </a:rPr>
              <a:t>retention period </a:t>
            </a:r>
            <a:r>
              <a:rPr lang="en-US" sz="2000" dirty="0"/>
              <a:t>helps manage </a:t>
            </a:r>
            <a:r>
              <a:rPr lang="en-US" sz="2000" dirty="0">
                <a:solidFill>
                  <a:srgbClr val="C00000"/>
                </a:solidFill>
              </a:rPr>
              <a:t>costs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Data Freshness</a:t>
            </a:r>
            <a:r>
              <a:rPr lang="en-US" sz="2000" dirty="0"/>
              <a:t>: In some applications, </a:t>
            </a:r>
            <a:r>
              <a:rPr lang="en-US" sz="2000" dirty="0">
                <a:solidFill>
                  <a:srgbClr val="C00000"/>
                </a:solidFill>
              </a:rPr>
              <a:t>old messages </a:t>
            </a:r>
            <a:r>
              <a:rPr lang="en-US" sz="2000" dirty="0"/>
              <a:t>might become irrelevant or stale. Setting a suitable </a:t>
            </a:r>
            <a:r>
              <a:rPr lang="en-US" sz="2000" dirty="0">
                <a:solidFill>
                  <a:srgbClr val="C00000"/>
                </a:solidFill>
              </a:rPr>
              <a:t>retention period </a:t>
            </a:r>
            <a:r>
              <a:rPr lang="en-US" sz="2000" dirty="0"/>
              <a:t>ensures that only relevant data is processed.</a:t>
            </a:r>
          </a:p>
        </p:txBody>
      </p:sp>
    </p:spTree>
    <p:extLst>
      <p:ext uri="{BB962C8B-B14F-4D97-AF65-F5344CB8AC3E}">
        <p14:creationId xmlns:p14="http://schemas.microsoft.com/office/powerpoint/2010/main" val="1150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213308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1743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Imagine you have an </a:t>
            </a:r>
            <a:r>
              <a:rPr lang="en-US" sz="2000" dirty="0">
                <a:solidFill>
                  <a:srgbClr val="C00000"/>
                </a:solidFill>
              </a:rPr>
              <a:t>e-commerce application </a:t>
            </a:r>
            <a:r>
              <a:rPr lang="en-US" sz="2000" dirty="0"/>
              <a:t>that processes </a:t>
            </a:r>
            <a:r>
              <a:rPr lang="en-US" sz="2000" dirty="0">
                <a:solidFill>
                  <a:srgbClr val="C00000"/>
                </a:solidFill>
              </a:rPr>
              <a:t>orders</a:t>
            </a:r>
            <a:r>
              <a:rPr lang="en-US" sz="2000" dirty="0"/>
              <a:t>. You want to ensure that all </a:t>
            </a:r>
            <a:r>
              <a:rPr lang="en-US" sz="2000" dirty="0">
                <a:solidFill>
                  <a:srgbClr val="C00000"/>
                </a:solidFill>
              </a:rPr>
              <a:t>orders</a:t>
            </a:r>
            <a:r>
              <a:rPr lang="en-US" sz="2000" dirty="0"/>
              <a:t> are processed within a week. You can set the </a:t>
            </a:r>
            <a:r>
              <a:rPr lang="en-US" sz="2000" dirty="0">
                <a:solidFill>
                  <a:srgbClr val="C00000"/>
                </a:solidFill>
              </a:rPr>
              <a:t>message retention period to 7 days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If any </a:t>
            </a:r>
            <a:r>
              <a:rPr lang="en-US" sz="2000" dirty="0">
                <a:solidFill>
                  <a:srgbClr val="C00000"/>
                </a:solidFill>
              </a:rPr>
              <a:t>order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is not processed within this period, it will be </a:t>
            </a:r>
            <a:r>
              <a:rPr lang="en-US" sz="2000" dirty="0">
                <a:solidFill>
                  <a:srgbClr val="C00000"/>
                </a:solidFill>
              </a:rPr>
              <a:t>deleted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automatically</a:t>
            </a:r>
            <a:r>
              <a:rPr lang="en-US" sz="2000" dirty="0"/>
              <a:t>, signaling you to check for any issues in the order processing system.</a:t>
            </a:r>
          </a:p>
        </p:txBody>
      </p:sp>
    </p:spTree>
    <p:extLst>
      <p:ext uri="{BB962C8B-B14F-4D97-AF65-F5344CB8AC3E}">
        <p14:creationId xmlns:p14="http://schemas.microsoft.com/office/powerpoint/2010/main" val="37082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685800"/>
            <a:ext cx="368818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to Set the Retention Period: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151634"/>
            <a:ext cx="11956774" cy="5325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You can set the </a:t>
            </a:r>
            <a:r>
              <a:rPr lang="en-US" sz="2000" dirty="0">
                <a:solidFill>
                  <a:srgbClr val="C00000"/>
                </a:solidFill>
              </a:rPr>
              <a:t>message retention period </a:t>
            </a:r>
            <a:r>
              <a:rPr lang="en-US" sz="2000" dirty="0"/>
              <a:t>when you create a </a:t>
            </a:r>
            <a:r>
              <a:rPr lang="en-US" sz="2000" dirty="0">
                <a:solidFill>
                  <a:srgbClr val="C00000"/>
                </a:solidFill>
              </a:rPr>
              <a:t>new queue or update the settings of an existing queue </a:t>
            </a:r>
            <a:r>
              <a:rPr lang="en-US" sz="2000" dirty="0"/>
              <a:t>via the AWS Management Console, AWS CLI, or SDKs.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Using AWS Management Console:</a:t>
            </a:r>
            <a:br>
              <a:rPr lang="en-US" sz="2000" b="1" dirty="0"/>
            </a:b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Create a Queue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Go to the Amazon SQS console.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Click "Create Queue".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In the "Configure Queue" section, set the "Message Retention Period" to your desired value.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Update an Existing Queue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Go to the Amazon SQS console.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Select the queue you want to update.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Click on "Queue Actions" and select "Configure Queue".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Update the "Message Retention Period" and save changes.</a:t>
            </a:r>
          </a:p>
        </p:txBody>
      </p:sp>
    </p:spTree>
    <p:extLst>
      <p:ext uri="{BB962C8B-B14F-4D97-AF65-F5344CB8AC3E}">
        <p14:creationId xmlns:p14="http://schemas.microsoft.com/office/powerpoint/2010/main" val="13965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3240118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Dead Letter Queue Scenario: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2429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expiration of a message </a:t>
            </a:r>
            <a:r>
              <a:rPr lang="en-US" sz="2000" dirty="0"/>
              <a:t>is always based on its </a:t>
            </a:r>
            <a:r>
              <a:rPr lang="en-US" sz="2000" dirty="0">
                <a:solidFill>
                  <a:srgbClr val="C00000"/>
                </a:solidFill>
              </a:rPr>
              <a:t>original enqueue timestamp</a:t>
            </a:r>
            <a:r>
              <a:rPr lang="en-US" sz="2000" dirty="0"/>
              <a:t>. When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is moved to a </a:t>
            </a:r>
            <a:r>
              <a:rPr lang="en-US" sz="2000" dirty="0">
                <a:solidFill>
                  <a:srgbClr val="C00000"/>
                </a:solidFill>
              </a:rPr>
              <a:t>dead-letter queue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C00000"/>
                </a:solidFill>
              </a:rPr>
              <a:t>enqueue timestamp </a:t>
            </a:r>
            <a:r>
              <a:rPr lang="en-US" sz="2000" dirty="0"/>
              <a:t>remains </a:t>
            </a:r>
            <a:r>
              <a:rPr lang="en-US" sz="2000" dirty="0">
                <a:solidFill>
                  <a:srgbClr val="C00000"/>
                </a:solidFill>
              </a:rPr>
              <a:t>unchanged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For example, if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spends 1 day in the original queue </a:t>
            </a:r>
            <a:r>
              <a:rPr lang="en-US" sz="2000" dirty="0"/>
              <a:t>before being moved to a </a:t>
            </a:r>
            <a:r>
              <a:rPr lang="en-US" sz="2000" dirty="0">
                <a:solidFill>
                  <a:srgbClr val="C00000"/>
                </a:solidFill>
              </a:rPr>
              <a:t>dead-letter queue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C00000"/>
                </a:solidFill>
              </a:rPr>
              <a:t>retention period of the dead-letter queue is set to 4 days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the message is deleted from the dead-letter queue after 3 days</a:t>
            </a:r>
            <a:r>
              <a:rPr lang="en-US" sz="2000" dirty="0"/>
              <a:t>. For this reason, we recommend that you always set the </a:t>
            </a:r>
            <a:r>
              <a:rPr lang="en-US" sz="2000" dirty="0">
                <a:solidFill>
                  <a:srgbClr val="C00000"/>
                </a:solidFill>
              </a:rPr>
              <a:t>retention period of a dead-letter queue to be longer than the retention period of the original queue.</a:t>
            </a:r>
          </a:p>
        </p:txBody>
      </p:sp>
    </p:spTree>
    <p:extLst>
      <p:ext uri="{BB962C8B-B14F-4D97-AF65-F5344CB8AC3E}">
        <p14:creationId xmlns:p14="http://schemas.microsoft.com/office/powerpoint/2010/main" val="2795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1272656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009900" y="37179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Amazon SQS Message Retention Period: A Beginner's Guide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204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message retention period </a:t>
            </a:r>
            <a:r>
              <a:rPr lang="en-US" sz="2000" dirty="0"/>
              <a:t>in Amazon SQS is the </a:t>
            </a:r>
            <a:r>
              <a:rPr lang="en-US" sz="2000" dirty="0">
                <a:solidFill>
                  <a:srgbClr val="C00000"/>
                </a:solidFill>
              </a:rPr>
              <a:t>time duration </a:t>
            </a:r>
            <a:r>
              <a:rPr lang="en-US" sz="2000" dirty="0"/>
              <a:t>for which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stays in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before being </a:t>
            </a:r>
            <a:r>
              <a:rPr lang="en-US" sz="2000" dirty="0">
                <a:solidFill>
                  <a:srgbClr val="C00000"/>
                </a:solidFill>
              </a:rPr>
              <a:t>automatically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deleted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Configuring it correctly helps in </a:t>
            </a:r>
            <a:r>
              <a:rPr lang="en-US" sz="2000" dirty="0">
                <a:solidFill>
                  <a:srgbClr val="C00000"/>
                </a:solidFill>
              </a:rPr>
              <a:t>ensuring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timely message processing, managing storage costs, and maintaining data relevance.</a:t>
            </a:r>
            <a:r>
              <a:rPr lang="en-US" sz="2000" dirty="0"/>
              <a:t> You can easily set or update this period using the AWS Management Console, AWS CLI, or SDKs.</a:t>
            </a:r>
          </a:p>
        </p:txBody>
      </p:sp>
    </p:spTree>
    <p:extLst>
      <p:ext uri="{BB962C8B-B14F-4D97-AF65-F5344CB8AC3E}">
        <p14:creationId xmlns:p14="http://schemas.microsoft.com/office/powerpoint/2010/main" val="1248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93559</TotalTime>
  <Words>746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10239</cp:revision>
  <dcterms:created xsi:type="dcterms:W3CDTF">2006-08-16T00:00:00Z</dcterms:created>
  <dcterms:modified xsi:type="dcterms:W3CDTF">2024-07-19T08:01:35Z</dcterms:modified>
</cp:coreProperties>
</file>