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" pitchFamily="2" charset="0"/>
      <p:regular r:id="rId11"/>
      <p:bold r:id="rId12"/>
    </p:embeddedFont>
    <p:embeddedFont>
      <p:font typeface="DM Sans Bold" charset="0"/>
      <p:bold r:id="rId13"/>
    </p:embeddedFont>
    <p:embeddedFont>
      <p:font typeface="Libre Baskerville" panose="020000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94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221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What is CORS?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2558733"/>
            <a:ext cx="81978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CORS (Cross-Origin Resource Sharing) </a:t>
            </a:r>
            <a:r>
              <a:rPr lang="en-US" sz="2400" dirty="0">
                <a:ea typeface="DM Sans" pitchFamily="34" charset="-122"/>
                <a:cs typeface="DM Sans" pitchFamily="34" charset="-120"/>
              </a:rPr>
              <a:t>is a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security feature </a:t>
            </a:r>
            <a:r>
              <a:rPr lang="en-US" sz="2400" dirty="0">
                <a:ea typeface="DM Sans" pitchFamily="34" charset="-122"/>
                <a:cs typeface="DM Sans" pitchFamily="34" charset="-120"/>
              </a:rPr>
              <a:t>implemented by browsers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It allows websites to request data from other websites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but only if the second website gives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permission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3995242"/>
            <a:ext cx="8096210" cy="1799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Normally, websites are restricted by the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Same-Origin Policy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meaning a website can only request data from the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same domain (or origin)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that it was loaded from.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CORS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allows developers to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bypass this restriction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safely, but only when the </a:t>
            </a: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server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(the second website) says it's okay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793790" y="633745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243479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6218952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CORS Example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486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Website A's Request</a:t>
            </a:r>
            <a:endParaRPr lang="en-US" sz="3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Let's say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wants to get some data (like an image or information) from Website B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which is on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different domain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Browser's Action</a:t>
            </a:r>
            <a:endParaRPr lang="en-US" sz="3200" b="1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Without CORS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the browser would block that request.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37296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Website B's Response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9872066" y="4215408"/>
            <a:ext cx="440273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However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if Website B allows it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it will send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special response (CORS header)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telling Website A it can access the data.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714" y="599242"/>
            <a:ext cx="6221492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Simple Steps in CORS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1074301" y="1607106"/>
            <a:ext cx="30480" cy="6025396"/>
          </a:xfrm>
          <a:prstGeom prst="roundRect">
            <a:avLst>
              <a:gd name="adj" fmla="val 300324"/>
            </a:avLst>
          </a:prstGeom>
          <a:solidFill>
            <a:srgbClr val="DDD3BA"/>
          </a:solidFill>
          <a:ln/>
        </p:spPr>
      </p:sp>
      <p:sp>
        <p:nvSpPr>
          <p:cNvPr id="5" name="Shape 2"/>
          <p:cNvSpPr/>
          <p:nvPr/>
        </p:nvSpPr>
        <p:spPr>
          <a:xfrm>
            <a:off x="1304211" y="2082165"/>
            <a:ext cx="762714" cy="30480"/>
          </a:xfrm>
          <a:prstGeom prst="roundRect">
            <a:avLst>
              <a:gd name="adj" fmla="val 300324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844391" y="1852255"/>
            <a:ext cx="490299" cy="490299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6556" y="1933932"/>
            <a:ext cx="145852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2288143" y="182499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1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2288143" y="2296239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asks Website B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for data.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304211" y="3555802"/>
            <a:ext cx="762714" cy="30480"/>
          </a:xfrm>
          <a:prstGeom prst="roundRect">
            <a:avLst>
              <a:gd name="adj" fmla="val 300324"/>
            </a:avLst>
          </a:prstGeom>
          <a:solidFill>
            <a:srgbClr val="DDD3BA"/>
          </a:solidFill>
          <a:ln/>
        </p:spPr>
      </p:sp>
      <p:sp>
        <p:nvSpPr>
          <p:cNvPr id="11" name="Shape 8"/>
          <p:cNvSpPr/>
          <p:nvPr/>
        </p:nvSpPr>
        <p:spPr>
          <a:xfrm>
            <a:off x="844391" y="3325892"/>
            <a:ext cx="490299" cy="490299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8814" y="3407569"/>
            <a:ext cx="201335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3" name="Text 10"/>
          <p:cNvSpPr/>
          <p:nvPr/>
        </p:nvSpPr>
        <p:spPr>
          <a:xfrm>
            <a:off x="2288143" y="329862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2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2288143" y="3769876"/>
            <a:ext cx="6093143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B checks if it's allowed for Website A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access the data.</a:t>
            </a:r>
            <a:endParaRPr lang="en-US" sz="2400" dirty="0"/>
          </a:p>
        </p:txBody>
      </p:sp>
      <p:sp>
        <p:nvSpPr>
          <p:cNvPr id="15" name="Shape 12"/>
          <p:cNvSpPr/>
          <p:nvPr/>
        </p:nvSpPr>
        <p:spPr>
          <a:xfrm>
            <a:off x="1304211" y="5378172"/>
            <a:ext cx="762714" cy="30480"/>
          </a:xfrm>
          <a:prstGeom prst="roundRect">
            <a:avLst>
              <a:gd name="adj" fmla="val 300324"/>
            </a:avLst>
          </a:prstGeom>
          <a:solidFill>
            <a:srgbClr val="DDD3BA"/>
          </a:solidFill>
          <a:ln/>
        </p:spPr>
      </p:sp>
      <p:sp>
        <p:nvSpPr>
          <p:cNvPr id="16" name="Shape 13"/>
          <p:cNvSpPr/>
          <p:nvPr/>
        </p:nvSpPr>
        <p:spPr>
          <a:xfrm>
            <a:off x="844391" y="5148263"/>
            <a:ext cx="490299" cy="490299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88814" y="5229939"/>
            <a:ext cx="201335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600" dirty="0"/>
          </a:p>
        </p:txBody>
      </p:sp>
      <p:sp>
        <p:nvSpPr>
          <p:cNvPr id="18" name="Text 15"/>
          <p:cNvSpPr/>
          <p:nvPr/>
        </p:nvSpPr>
        <p:spPr>
          <a:xfrm>
            <a:off x="2288143" y="512099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3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2288143" y="5592247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If allowed, Website B sends permission to Website A.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Shape 17"/>
          <p:cNvSpPr/>
          <p:nvPr/>
        </p:nvSpPr>
        <p:spPr>
          <a:xfrm>
            <a:off x="1304211" y="6851809"/>
            <a:ext cx="762714" cy="30480"/>
          </a:xfrm>
          <a:prstGeom prst="roundRect">
            <a:avLst>
              <a:gd name="adj" fmla="val 300324"/>
            </a:avLst>
          </a:prstGeom>
          <a:solidFill>
            <a:srgbClr val="DDD3BA"/>
          </a:solidFill>
          <a:ln/>
        </p:spPr>
      </p:sp>
      <p:sp>
        <p:nvSpPr>
          <p:cNvPr id="21" name="Shape 18"/>
          <p:cNvSpPr/>
          <p:nvPr/>
        </p:nvSpPr>
        <p:spPr>
          <a:xfrm>
            <a:off x="844391" y="6621899"/>
            <a:ext cx="490299" cy="490299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993934" y="6703576"/>
            <a:ext cx="191214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3600" dirty="0"/>
          </a:p>
        </p:txBody>
      </p:sp>
      <p:sp>
        <p:nvSpPr>
          <p:cNvPr id="23" name="Text 20"/>
          <p:cNvSpPr/>
          <p:nvPr/>
        </p:nvSpPr>
        <p:spPr>
          <a:xfrm>
            <a:off x="2288143" y="6594634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4</a:t>
            </a:r>
            <a:endParaRPr lang="en-US" sz="3200" dirty="0"/>
          </a:p>
        </p:txBody>
      </p:sp>
      <p:sp>
        <p:nvSpPr>
          <p:cNvPr id="24" name="Text 21"/>
          <p:cNvSpPr/>
          <p:nvPr/>
        </p:nvSpPr>
        <p:spPr>
          <a:xfrm>
            <a:off x="2288143" y="7065883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gets the data and uses it.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61189" y="470058"/>
            <a:ext cx="7556421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Sequence Diagram of CORS</a:t>
            </a:r>
            <a:endParaRPr lang="en-US" sz="44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3FB26-7973-DEBD-868E-EC8CA8BB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2" y="1368205"/>
            <a:ext cx="6527798" cy="6622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762" y="447913"/>
            <a:ext cx="7025164" cy="507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48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Breakdown of the CORS Diagram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2" y="2538174"/>
            <a:ext cx="812602" cy="13001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8762" y="1744920"/>
            <a:ext cx="12436554" cy="558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(Client)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sends a request for data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B (Server).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This could be an image, text, or other information.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2" y="3838337"/>
            <a:ext cx="812602" cy="13001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5084" y="2743557"/>
            <a:ext cx="2031444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1</a:t>
            </a:r>
            <a:endParaRPr lang="en-US" sz="2800" b="1" dirty="0"/>
          </a:p>
        </p:txBody>
      </p:sp>
      <p:sp>
        <p:nvSpPr>
          <p:cNvPr id="8" name="Text 4"/>
          <p:cNvSpPr/>
          <p:nvPr/>
        </p:nvSpPr>
        <p:spPr>
          <a:xfrm>
            <a:off x="1625084" y="3131761"/>
            <a:ext cx="13005316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If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is making a request to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different website (domain),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browser first sends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preflight request (this is an OPTIONS request)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B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This checks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if Website A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is allowed to access the data.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62" y="5138499"/>
            <a:ext cx="812602" cy="13001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5084" y="4043720"/>
            <a:ext cx="2031444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2</a:t>
            </a:r>
            <a:endParaRPr lang="en-US" sz="2800" b="1" dirty="0"/>
          </a:p>
        </p:txBody>
      </p:sp>
      <p:sp>
        <p:nvSpPr>
          <p:cNvPr id="11" name="Text 6"/>
          <p:cNvSpPr/>
          <p:nvPr/>
        </p:nvSpPr>
        <p:spPr>
          <a:xfrm>
            <a:off x="1625084" y="4395073"/>
            <a:ext cx="12814816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B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checks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its settings (CORS policy)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and decides whether to allow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to access the data. It sends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response with CORS headers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like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Access-Control-Allow-Origin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saying whether or not the request is allowed.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1625084" y="5401926"/>
            <a:ext cx="2031444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Step 3</a:t>
            </a:r>
            <a:endParaRPr lang="en-US" sz="2800" b="1" dirty="0"/>
          </a:p>
        </p:txBody>
      </p:sp>
      <p:sp>
        <p:nvSpPr>
          <p:cNvPr id="14" name="Text 8"/>
          <p:cNvSpPr/>
          <p:nvPr/>
        </p:nvSpPr>
        <p:spPr>
          <a:xfrm>
            <a:off x="1625084" y="5831443"/>
            <a:ext cx="12436554" cy="520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If Website B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the request, it sends the actual data back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(for example, an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image or some text).</a:t>
            </a:r>
            <a:endParaRPr lang="en-US" sz="2400" dirty="0"/>
          </a:p>
        </p:txBody>
      </p:sp>
      <p:sp>
        <p:nvSpPr>
          <p:cNvPr id="17" name="Text 10"/>
          <p:cNvSpPr/>
          <p:nvPr/>
        </p:nvSpPr>
        <p:spPr>
          <a:xfrm>
            <a:off x="736084" y="6865381"/>
            <a:ext cx="12436554" cy="520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receives the data and uses it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like displaying the image or showing the information on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page.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7414141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Simple Example in Action</a:t>
            </a:r>
            <a:endParaRPr lang="en-US" sz="540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DDD3BA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DDD3BA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0965" y="2078117"/>
            <a:ext cx="14835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932390" y="1967389"/>
            <a:ext cx="3163491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News Website Request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89280" y="2446853"/>
            <a:ext cx="550660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(like a news website)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wants to show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weather data from Website B (an API).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DDD3BA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2747" y="3186589"/>
            <a:ext cx="20478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Data Request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asks Website B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for the data.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DDD3BA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2747" y="4184213"/>
            <a:ext cx="20478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Preflight Check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browser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sends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preflight request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check if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B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allows this request.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DDD3BA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17866" y="5181838"/>
            <a:ext cx="19454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2927985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Permission and Data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B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sends back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permission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and the weather data.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DDD3BA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20724" y="6179463"/>
            <a:ext cx="18883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3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Display Weather</a:t>
            </a:r>
            <a:endParaRPr lang="en-US" sz="320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Website A receives the data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and shows the weather info on its page.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66379" y="557570"/>
            <a:ext cx="6464379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Key Points to Remember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79" y="1494115"/>
            <a:ext cx="506254" cy="5062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366379" y="2202775"/>
            <a:ext cx="2531388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Permission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366379" y="2640568"/>
            <a:ext cx="9555242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CORS is like asking for permission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access data from another website.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379" y="3571994"/>
            <a:ext cx="506254" cy="5062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366379" y="4280654"/>
            <a:ext cx="2531388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Security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366378" y="4718447"/>
            <a:ext cx="9819521" cy="412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Without CORS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browsers block requests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between different websites for security.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379" y="5649873"/>
            <a:ext cx="506254" cy="5062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366379" y="6358533"/>
            <a:ext cx="2531388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Headers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4366379" y="6796326"/>
            <a:ext cx="9555242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3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CORS headers </a:t>
            </a:r>
            <a:r>
              <a:rPr lang="en-US" sz="23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are the server's way of saying, "</a:t>
            </a:r>
            <a:r>
              <a:rPr lang="en-US" sz="23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Yes, you're allowed to access this data</a:t>
            </a:r>
            <a:r>
              <a:rPr lang="en-US" sz="23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."</a:t>
            </a:r>
            <a:endParaRPr lang="en-US" sz="2300" dirty="0"/>
          </a:p>
        </p:txBody>
      </p:sp>
      <p:sp>
        <p:nvSpPr>
          <p:cNvPr id="13" name="Text 7"/>
          <p:cNvSpPr/>
          <p:nvPr/>
        </p:nvSpPr>
        <p:spPr>
          <a:xfrm>
            <a:off x="4366379" y="7348061"/>
            <a:ext cx="9555242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By using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CORS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websites can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safely share data between different domains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163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Conclusion: Understanding CORS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2469356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03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Security Feature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3194209"/>
            <a:ext cx="344031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CORS is a crucial security feature implemented by browsers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allow controlled data sharing between different domains.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2469356"/>
            <a:ext cx="4224099" cy="2773799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703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Controlled Access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4919901" y="3194208"/>
            <a:ext cx="35382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It provides a way for websites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request data from other domains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but only with explicit permission from the server.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561805"/>
            <a:ext cx="8115776" cy="2047994"/>
          </a:xfrm>
          <a:prstGeom prst="roundRect">
            <a:avLst>
              <a:gd name="adj" fmla="val 46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Safe Data Sharing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28224" y="6194822"/>
            <a:ext cx="73219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CORS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enables developers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bypass the Same-Origin Policy restriction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safely, promoting secure and efficient data exchange on the web.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634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Libre Baskerville</vt:lpstr>
      <vt:lpstr>DM Sans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22</cp:revision>
  <dcterms:created xsi:type="dcterms:W3CDTF">2024-12-12T16:58:19Z</dcterms:created>
  <dcterms:modified xsi:type="dcterms:W3CDTF">2024-12-18T08:46:29Z</dcterms:modified>
</cp:coreProperties>
</file>