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lexandria" panose="020B0604020202020204" charset="-78"/>
      <p:regular r:id="rId11"/>
    </p:embeddedFont>
    <p:embeddedFont>
      <p:font typeface="Sora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1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7481" y="1761331"/>
            <a:ext cx="7549039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100"/>
              </a:lnSpc>
              <a:buNone/>
            </a:pPr>
            <a:r>
              <a:rPr lang="en-US" sz="65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Uninstalling </a:t>
            </a:r>
          </a:p>
          <a:p>
            <a:pPr marL="0" indent="0">
              <a:lnSpc>
                <a:spcPts val="8100"/>
              </a:lnSpc>
              <a:buNone/>
            </a:pPr>
            <a:r>
              <a:rPr lang="en-US" sz="65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JDK 11 on Linux</a:t>
            </a:r>
            <a:endParaRPr lang="en-US" sz="6500" dirty="0">
              <a:solidFill>
                <a:schemeClr val="accent6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7481" y="4171871"/>
            <a:ext cx="7549039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Uninstalling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11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from a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Linux system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requires careful steps to ensure complete removal. This guide will walk you through the process of identifying the installation path, removing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11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updating environment variables, and verifying the uninstallation.</a:t>
            </a:r>
            <a:endParaRPr lang="en-US" sz="2000" dirty="0"/>
          </a:p>
        </p:txBody>
      </p:sp>
      <p:sp>
        <p:nvSpPr>
          <p:cNvPr id="6" name="Shape 3"/>
          <p:cNvSpPr/>
          <p:nvPr/>
        </p:nvSpPr>
        <p:spPr>
          <a:xfrm>
            <a:off x="797481" y="7216973"/>
            <a:ext cx="364569" cy="364569"/>
          </a:xfrm>
          <a:prstGeom prst="roundRect">
            <a:avLst>
              <a:gd name="adj" fmla="val 25079164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1" y="6513393"/>
            <a:ext cx="349329" cy="34932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5874" y="6488748"/>
            <a:ext cx="2131457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Ram N Java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445" y="551259"/>
            <a:ext cx="7743111" cy="1316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1: Identify the Installation Path</a:t>
            </a:r>
            <a:endParaRPr lang="en-US" sz="4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989171" y="2168247"/>
            <a:ext cx="22860" cy="5510093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1202888" y="2607112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775454" y="2393394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38451" y="2460546"/>
            <a:ext cx="124301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101334" y="2368391"/>
            <a:ext cx="3905607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Check Java Installation Paths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2101334" y="2817614"/>
            <a:ext cx="6342221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Before uninstalling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11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you need to confirm where it is installed. If you installed it manually, it's usually located in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/opt/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or a custom directory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1202888" y="4617244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775454" y="4403527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06185" y="4470678"/>
            <a:ext cx="18871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101334" y="4378523"/>
            <a:ext cx="263354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Run Command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2101334" y="4827746"/>
            <a:ext cx="6342221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Check for Java installation paths: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--config java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This will list the different Java versions installed and their paths.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1202888" y="6627376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16" name="Shape 13"/>
          <p:cNvSpPr/>
          <p:nvPr/>
        </p:nvSpPr>
        <p:spPr>
          <a:xfrm>
            <a:off x="775454" y="6413659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06066" y="6480810"/>
            <a:ext cx="189071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101334" y="6388656"/>
            <a:ext cx="2677835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Identify JDK 11 Path</a:t>
            </a:r>
            <a:endParaRPr lang="en-US" sz="2800" dirty="0"/>
          </a:p>
        </p:txBody>
      </p:sp>
      <p:sp>
        <p:nvSpPr>
          <p:cNvPr id="19" name="Text 16"/>
          <p:cNvSpPr/>
          <p:nvPr/>
        </p:nvSpPr>
        <p:spPr>
          <a:xfrm>
            <a:off x="2101334" y="6837878"/>
            <a:ext cx="6342221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path for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11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which is something like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/opt/jdk-11/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93113"/>
            <a:ext cx="7393900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2: Remove JDK 11</a:t>
            </a:r>
            <a:endParaRPr lang="en-US" sz="5100" dirty="0">
              <a:solidFill>
                <a:schemeClr val="accent6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2275523"/>
            <a:ext cx="1234440" cy="26279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8761" y="2522339"/>
            <a:ext cx="5463183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Navigate to Installation Directory</a:t>
            </a:r>
            <a:endParaRPr lang="en-US" sz="2550" dirty="0"/>
          </a:p>
        </p:txBody>
      </p:sp>
      <p:sp>
        <p:nvSpPr>
          <p:cNvPr id="6" name="Text 2"/>
          <p:cNvSpPr/>
          <p:nvPr/>
        </p:nvSpPr>
        <p:spPr>
          <a:xfrm>
            <a:off x="2468761" y="3076456"/>
            <a:ext cx="5811203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</a:t>
            </a:r>
            <a:r>
              <a:rPr lang="en-US" sz="19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11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was installed manually using a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.tar.gz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file, you can simply delete the folder. Navigate to the directory where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11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is installed: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cd /opt/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4903470"/>
            <a:ext cx="1234440" cy="22328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68761" y="5150287"/>
            <a:ext cx="410753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JDK 11 Directory</a:t>
            </a:r>
            <a:endParaRPr lang="en-US" sz="2550" dirty="0"/>
          </a:p>
        </p:txBody>
      </p:sp>
      <p:sp>
        <p:nvSpPr>
          <p:cNvPr id="9" name="Text 4"/>
          <p:cNvSpPr/>
          <p:nvPr/>
        </p:nvSpPr>
        <p:spPr>
          <a:xfrm>
            <a:off x="2468761" y="5704403"/>
            <a:ext cx="581120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11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directory: </a:t>
            </a: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rm -rf jdk-11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This will completely remove the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11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installation.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5891" y="865584"/>
            <a:ext cx="7765018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3: Remove Environment Variables (Part 1)</a:t>
            </a:r>
            <a:endParaRPr lang="en-US" sz="405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175891" y="2678430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36268" y="2744391"/>
            <a:ext cx="122277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815971" y="2678430"/>
            <a:ext cx="432018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Open Environment Variables File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15971" y="3120509"/>
            <a:ext cx="7124938" cy="1261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you had set environment variables such as JAVA_HOME for JDK 11, you should remove or update them.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Open the environment variables file (usually /etc/profile or ~/.bashrc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depending on where you set them):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nano /etc/profile</a:t>
            </a:r>
            <a:b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</a:b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6175891" y="4914424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04598" y="4980384"/>
            <a:ext cx="185738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6815971" y="4914424"/>
            <a:ext cx="36279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Locate JDK 11 Related Lines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815971" y="5356503"/>
            <a:ext cx="7124938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Look for any lines related to JDK 11, like: </a:t>
            </a:r>
          </a:p>
          <a:p>
            <a:pPr marL="0" indent="0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cs typeface="Sora" pitchFamily="34" charset="-120"/>
              </a:rPr>
              <a:t>export JAVA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_HOME=/opt/jdk-11 </a:t>
            </a:r>
          </a:p>
          <a:p>
            <a:pPr marL="0" indent="0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export PATH=$PATH:$JAVA_HOME/bin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6175891" y="6570663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04478" y="6636623"/>
            <a:ext cx="185976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6815971" y="6570663"/>
            <a:ext cx="4102894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or Comment Out Lines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6815971" y="7012742"/>
            <a:ext cx="7124938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or comment out those lines by adding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#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at the beginning of the line, or delete them.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750213"/>
            <a:ext cx="7415927" cy="2436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3: Remove Environment Variables (Part 2)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705481" y="3556873"/>
            <a:ext cx="30480" cy="3922514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6967954" y="4096941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6443008" y="383452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644104" y="3917275"/>
            <a:ext cx="15323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3050" dirty="0"/>
          </a:p>
        </p:txBody>
      </p:sp>
      <p:sp>
        <p:nvSpPr>
          <p:cNvPr id="8" name="Text 5"/>
          <p:cNvSpPr/>
          <p:nvPr/>
        </p:nvSpPr>
        <p:spPr>
          <a:xfrm>
            <a:off x="8078510" y="3803690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Save and Exit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8078510" y="4357807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Save and exit by pressing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CTRL + X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then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Y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to confirm changes, and hit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Enter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967954" y="6181606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6443008" y="591919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604337" y="6001941"/>
            <a:ext cx="232648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3050" dirty="0"/>
          </a:p>
        </p:txBody>
      </p:sp>
      <p:sp>
        <p:nvSpPr>
          <p:cNvPr id="13" name="Text 10"/>
          <p:cNvSpPr/>
          <p:nvPr/>
        </p:nvSpPr>
        <p:spPr>
          <a:xfrm>
            <a:off x="8078510" y="5888355"/>
            <a:ext cx="4998482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Reload Environment Variables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8078510" y="6442472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Reload the environment variables: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source /etc/profile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86771"/>
            <a:ext cx="9003625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4: Update Alternatives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864037" y="3370302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42812" y="3370302"/>
            <a:ext cx="407074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Java Alternative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542812" y="3924419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JDK 11 was added to the alternatives system, remove it using the following commands: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542812" y="5257681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JDK 11 alternative for java: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--remove java /opt/jdk-11/bin/java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Shape 5"/>
          <p:cNvSpPr/>
          <p:nvPr/>
        </p:nvSpPr>
        <p:spPr>
          <a:xfrm>
            <a:off x="7438668" y="3370302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117443" y="3370302"/>
            <a:ext cx="425362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Javac Alternative</a:t>
            </a:r>
            <a:endParaRPr lang="en-US" sz="2550" dirty="0"/>
          </a:p>
        </p:txBody>
      </p:sp>
      <p:sp>
        <p:nvSpPr>
          <p:cNvPr id="9" name="Text 7"/>
          <p:cNvSpPr/>
          <p:nvPr/>
        </p:nvSpPr>
        <p:spPr>
          <a:xfrm>
            <a:off x="8117443" y="3924419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JDK 11 alternative for javac: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--remove javac /opt/jdk-11/bin/javac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934897"/>
            <a:ext cx="9173766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5: Verify Uninstallation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64037" y="5117306"/>
            <a:ext cx="6327815" cy="2263378"/>
          </a:xfrm>
          <a:prstGeom prst="roundRect">
            <a:avLst>
              <a:gd name="adj" fmla="val 4581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6093" y="5379363"/>
            <a:ext cx="390810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Run Java Version Check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126093" y="5933480"/>
            <a:ext cx="58037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Finally, check to make sure JDK 11 has been removed: Run: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java -version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438668" y="5117306"/>
            <a:ext cx="6327815" cy="2263378"/>
          </a:xfrm>
          <a:prstGeom prst="roundRect">
            <a:avLst>
              <a:gd name="adj" fmla="val 4581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700724" y="537936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Interpret Results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7700724" y="5933480"/>
            <a:ext cx="58037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JDK 11 was the only Java version installed, this should return an error message or point to a different Java version if installed.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822" y="525423"/>
            <a:ext cx="5021937" cy="627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</a:t>
            </a:r>
            <a:endParaRPr lang="en-US" sz="3950" dirty="0">
              <a:solidFill>
                <a:schemeClr val="accent6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2" y="1439347"/>
            <a:ext cx="477083" cy="4770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67822" y="2107168"/>
            <a:ext cx="3259336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Successful Uninstallation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667822" y="2535436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following these steps, you should have successfully uninstalled JDK 11 from your Linux system.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2" y="3718441"/>
            <a:ext cx="477083" cy="4770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67822" y="4386263"/>
            <a:ext cx="2947868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Switch to Another JDK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667822" y="4814530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you need to switch to another JDK version, you can install it and update your JAVA_HOME and alternatives accordingly.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22" y="5997535"/>
            <a:ext cx="477083" cy="4770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7822" y="6665357"/>
            <a:ext cx="3473887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Linux System Maintenance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667822" y="7093625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Regularly maintaining your Linux system by removing unused software helps keep it clean and efficient.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584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Alexandria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45</cp:revision>
  <dcterms:created xsi:type="dcterms:W3CDTF">2024-09-20T09:12:03Z</dcterms:created>
  <dcterms:modified xsi:type="dcterms:W3CDTF">2024-09-28T03:09:17Z</dcterms:modified>
</cp:coreProperties>
</file>