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DM Sans" pitchFamily="2" charset="0"/>
      <p:regular r:id="rId10"/>
      <p:bold r:id="rId11"/>
    </p:embeddedFont>
    <p:embeddedFont>
      <p:font typeface="DM Sans Bold" pitchFamily="2" charset="0"/>
      <p:bold r:id="rId12"/>
    </p:embeddedFont>
    <p:embeddedFont>
      <p:font typeface="PT Serif" panose="020A0603040505020204" pitchFamily="18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58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39434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Computer </a:t>
            </a:r>
          </a:p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Hardware vs Software – What's the Difference?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4712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computer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has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two main parts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: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Hardware and Software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Both work together to make a computer function.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7102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85232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827801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321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Hardware</a:t>
            </a:r>
            <a:endParaRPr lang="en-US" sz="6000" dirty="0"/>
          </a:p>
        </p:txBody>
      </p:sp>
      <p:sp>
        <p:nvSpPr>
          <p:cNvPr id="3" name="Shape 1"/>
          <p:cNvSpPr/>
          <p:nvPr/>
        </p:nvSpPr>
        <p:spPr>
          <a:xfrm>
            <a:off x="793790" y="23762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7" y="2408158"/>
            <a:ext cx="357188" cy="4464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37624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Monitor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288440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Displays images and text.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23762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19" y="2408158"/>
            <a:ext cx="357188" cy="446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4078" y="237624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Keyboard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954078" y="288440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for typing.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9640133" y="23762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691" y="2408158"/>
            <a:ext cx="357188" cy="4464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77249" y="237624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Mouse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0377249" y="288440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Helps to click and move things.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793790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47" y="3761184"/>
            <a:ext cx="357188" cy="44648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530906" y="3729276"/>
            <a:ext cx="3459242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CPU (Central Processing Unit)</a:t>
            </a:r>
            <a:endParaRPr lang="en-US" sz="3200" dirty="0"/>
          </a:p>
        </p:txBody>
      </p:sp>
      <p:sp>
        <p:nvSpPr>
          <p:cNvPr id="18" name="Text 12"/>
          <p:cNvSpPr/>
          <p:nvPr/>
        </p:nvSpPr>
        <p:spPr>
          <a:xfrm>
            <a:off x="1530906" y="460950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brain of the computer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which processes data.</a:t>
            </a:r>
            <a:endParaRPr lang="en-US" sz="2400" dirty="0"/>
          </a:p>
        </p:txBody>
      </p:sp>
      <p:sp>
        <p:nvSpPr>
          <p:cNvPr id="19" name="Shape 13"/>
          <p:cNvSpPr/>
          <p:nvPr/>
        </p:nvSpPr>
        <p:spPr>
          <a:xfrm>
            <a:off x="5216962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519" y="3761184"/>
            <a:ext cx="357188" cy="446484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954078" y="3729276"/>
            <a:ext cx="3459242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RAM (Random Access Memory)</a:t>
            </a:r>
            <a:endParaRPr lang="en-US" sz="3200" dirty="0"/>
          </a:p>
        </p:txBody>
      </p:sp>
      <p:sp>
        <p:nvSpPr>
          <p:cNvPr id="22" name="Text 15"/>
          <p:cNvSpPr/>
          <p:nvPr/>
        </p:nvSpPr>
        <p:spPr>
          <a:xfrm>
            <a:off x="5954078" y="460950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Helps the computer run fast by temporarily storing data.</a:t>
            </a:r>
            <a:endParaRPr lang="en-US" sz="2400" dirty="0"/>
          </a:p>
        </p:txBody>
      </p:sp>
      <p:sp>
        <p:nvSpPr>
          <p:cNvPr id="23" name="Shape 16"/>
          <p:cNvSpPr/>
          <p:nvPr/>
        </p:nvSpPr>
        <p:spPr>
          <a:xfrm>
            <a:off x="9640133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6691" y="3761184"/>
            <a:ext cx="357188" cy="446484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10377249" y="372927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Hard Drive or SSD</a:t>
            </a:r>
            <a:endParaRPr lang="en-US" sz="3200" dirty="0"/>
          </a:p>
        </p:txBody>
      </p:sp>
      <p:sp>
        <p:nvSpPr>
          <p:cNvPr id="26" name="Text 18"/>
          <p:cNvSpPr/>
          <p:nvPr/>
        </p:nvSpPr>
        <p:spPr>
          <a:xfrm>
            <a:off x="10377249" y="4237434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Stores files and programs permanently.</a:t>
            </a:r>
            <a:endParaRPr lang="en-US" sz="2400" dirty="0"/>
          </a:p>
        </p:txBody>
      </p:sp>
      <p:sp>
        <p:nvSpPr>
          <p:cNvPr id="27" name="Shape 19"/>
          <p:cNvSpPr/>
          <p:nvPr/>
        </p:nvSpPr>
        <p:spPr>
          <a:xfrm>
            <a:off x="793790" y="58172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47" y="5849183"/>
            <a:ext cx="357188" cy="446484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530906" y="5817275"/>
            <a:ext cx="34957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Printer, Speakers, Webcam</a:t>
            </a:r>
            <a:endParaRPr lang="en-US" sz="3200" dirty="0"/>
          </a:p>
        </p:txBody>
      </p:sp>
      <p:sp>
        <p:nvSpPr>
          <p:cNvPr id="30" name="Text 21"/>
          <p:cNvSpPr/>
          <p:nvPr/>
        </p:nvSpPr>
        <p:spPr>
          <a:xfrm>
            <a:off x="1530906" y="6325433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Additional devices for output.</a:t>
            </a:r>
            <a:endParaRPr lang="en-US" sz="2400" dirty="0"/>
          </a:p>
        </p:txBody>
      </p:sp>
      <p:sp>
        <p:nvSpPr>
          <p:cNvPr id="31" name="Text 22"/>
          <p:cNvSpPr/>
          <p:nvPr/>
        </p:nvSpPr>
        <p:spPr>
          <a:xfrm>
            <a:off x="793790" y="69434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If a computer is like a human, hardware is like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body (hands, eyes, brain, etc.)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1994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7585" y="2952393"/>
            <a:ext cx="5081945" cy="635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is Software?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77585" y="3877985"/>
            <a:ext cx="6540818" cy="1440180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871180" y="4071580"/>
            <a:ext cx="257746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Operating System (OS)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871180" y="4505206"/>
            <a:ext cx="6153626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Manages the computer (e.g.,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Windows, macOS, </a:t>
            </a:r>
            <a:b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Linux, Android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).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411998" y="3877985"/>
            <a:ext cx="6540818" cy="1440180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605593" y="4071580"/>
            <a:ext cx="25409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Applications (Apps)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7605593" y="4505206"/>
            <a:ext cx="6153626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Programs used for tasks (e.g.,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MS Word, </a:t>
            </a:r>
            <a:b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Google Chrome, WhatsApp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77585" y="5511760"/>
            <a:ext cx="6540818" cy="1130498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871180" y="5705356"/>
            <a:ext cx="25409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System Software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871180" y="6138982"/>
            <a:ext cx="6153626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Helps the hardware run smoothly.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411998" y="5511760"/>
            <a:ext cx="6540818" cy="1130498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605593" y="5705356"/>
            <a:ext cx="346460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Games &amp; Multimedia Software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7605593" y="6138982"/>
            <a:ext cx="6153626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For entertainment and creativity.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677585" y="6860024"/>
            <a:ext cx="13275231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Software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is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set of instructions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that tell the computer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what to do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It is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not physical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and cannot be touched.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677585" y="7387471"/>
            <a:ext cx="13275231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If a computer is like a human, software is like the mind (thoughts, ideas, and instructions).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378" y="591264"/>
            <a:ext cx="7665244" cy="1386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Key Differences Between Hardware and Software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39378" y="2294453"/>
            <a:ext cx="7665244" cy="5343763"/>
          </a:xfrm>
          <a:prstGeom prst="roundRect">
            <a:avLst>
              <a:gd name="adj" fmla="val 59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46998" y="2302073"/>
            <a:ext cx="7649170" cy="6065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59287" y="2436376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Feature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3512463" y="2436376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Hardware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061829" y="2436376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Software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746998" y="2908578"/>
            <a:ext cx="7649170" cy="9444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959287" y="3042880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 is it?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3512463" y="3042880"/>
            <a:ext cx="211931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Physical parts of a computer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061829" y="3042880"/>
            <a:ext cx="212312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Programs and instructions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46998" y="3852982"/>
            <a:ext cx="7649170" cy="6065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959287" y="3987284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Can you touch it?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3512463" y="3987284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Yes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6061829" y="3987284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No</a:t>
            </a:r>
            <a:endParaRPr lang="en-US" sz="2400" dirty="0"/>
          </a:p>
        </p:txBody>
      </p:sp>
      <p:sp>
        <p:nvSpPr>
          <p:cNvPr id="17" name="Shape 14"/>
          <p:cNvSpPr/>
          <p:nvPr/>
        </p:nvSpPr>
        <p:spPr>
          <a:xfrm>
            <a:off x="746998" y="4459486"/>
            <a:ext cx="7649170" cy="12823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59287" y="4593788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Examples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3512463" y="4593788"/>
            <a:ext cx="211931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CPU, RAM, Monitor, Keyboard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6061829" y="4593788"/>
            <a:ext cx="2123123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Windows OS,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MS Word, Google Chrome</a:t>
            </a:r>
            <a:endParaRPr lang="en-US" sz="2400" dirty="0"/>
          </a:p>
        </p:txBody>
      </p:sp>
      <p:sp>
        <p:nvSpPr>
          <p:cNvPr id="21" name="Shape 18"/>
          <p:cNvSpPr/>
          <p:nvPr/>
        </p:nvSpPr>
        <p:spPr>
          <a:xfrm>
            <a:off x="746998" y="5741789"/>
            <a:ext cx="7649170" cy="9444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959287" y="5876092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Function</a:t>
            </a:r>
            <a:endParaRPr lang="en-US" sz="2400" dirty="0"/>
          </a:p>
        </p:txBody>
      </p:sp>
      <p:sp>
        <p:nvSpPr>
          <p:cNvPr id="23" name="Text 20"/>
          <p:cNvSpPr/>
          <p:nvPr/>
        </p:nvSpPr>
        <p:spPr>
          <a:xfrm>
            <a:off x="3512463" y="5876092"/>
            <a:ext cx="2540912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Helps in running and processing data</a:t>
            </a:r>
            <a:endParaRPr lang="en-US" sz="2400" dirty="0"/>
          </a:p>
        </p:txBody>
      </p:sp>
      <p:sp>
        <p:nvSpPr>
          <p:cNvPr id="24" name="Text 21"/>
          <p:cNvSpPr/>
          <p:nvPr/>
        </p:nvSpPr>
        <p:spPr>
          <a:xfrm>
            <a:off x="6061829" y="5876092"/>
            <a:ext cx="212312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Tells hardware what to do</a:t>
            </a:r>
            <a:endParaRPr lang="en-US" sz="2400" dirty="0"/>
          </a:p>
        </p:txBody>
      </p:sp>
      <p:sp>
        <p:nvSpPr>
          <p:cNvPr id="25" name="Shape 22"/>
          <p:cNvSpPr/>
          <p:nvPr/>
        </p:nvSpPr>
        <p:spPr>
          <a:xfrm>
            <a:off x="746998" y="6686193"/>
            <a:ext cx="7649170" cy="9444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959287" y="6820495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Failure Effect</a:t>
            </a:r>
            <a:endParaRPr lang="en-US" sz="2400" dirty="0"/>
          </a:p>
        </p:txBody>
      </p:sp>
      <p:sp>
        <p:nvSpPr>
          <p:cNvPr id="27" name="Text 24"/>
          <p:cNvSpPr/>
          <p:nvPr/>
        </p:nvSpPr>
        <p:spPr>
          <a:xfrm>
            <a:off x="3512463" y="6820495"/>
            <a:ext cx="211931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Can be repaired or replaced</a:t>
            </a:r>
            <a:endParaRPr lang="en-US" sz="2400" dirty="0"/>
          </a:p>
        </p:txBody>
      </p:sp>
      <p:sp>
        <p:nvSpPr>
          <p:cNvPr id="28" name="Text 25"/>
          <p:cNvSpPr/>
          <p:nvPr/>
        </p:nvSpPr>
        <p:spPr>
          <a:xfrm>
            <a:off x="6061829" y="6820495"/>
            <a:ext cx="212312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Can be reinstalled or updated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64901" y="606743"/>
            <a:ext cx="7929801" cy="11384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Hardware and Software </a:t>
            </a:r>
            <a:b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</a:b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Work Together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901" y="2005370"/>
            <a:ext cx="867370" cy="13946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92423" y="2178844"/>
            <a:ext cx="2276832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You Give Input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992423" y="2567464"/>
            <a:ext cx="68022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You use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hardware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(like a keyboard or mouse) to give instructions to the computer.</a:t>
            </a:r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6992423" y="2949059"/>
            <a:ext cx="68022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You type a letter using the keyboard.</a:t>
            </a:r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901" y="3400068"/>
            <a:ext cx="867370" cy="139469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992423" y="3573542"/>
            <a:ext cx="2276832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Software Processes It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6992423" y="3962162"/>
            <a:ext cx="68022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software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(like a word processor) takes the input and processes it.</a:t>
            </a:r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992423" y="4343757"/>
            <a:ext cx="68022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The word processor saves the letter you typed.</a:t>
            </a:r>
            <a:endParaRPr lang="en-US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901" y="4794766"/>
            <a:ext cx="867370" cy="13946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992423" y="4968240"/>
            <a:ext cx="24584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Hardware Shows Output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6992423" y="5356860"/>
            <a:ext cx="68022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hardware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(like the monitor or printer) shows or gives you the result.</a:t>
            </a:r>
            <a:endParaRPr lang="en-US" dirty="0"/>
          </a:p>
        </p:txBody>
      </p:sp>
      <p:sp>
        <p:nvSpPr>
          <p:cNvPr id="15" name="Text 9"/>
          <p:cNvSpPr/>
          <p:nvPr/>
        </p:nvSpPr>
        <p:spPr>
          <a:xfrm>
            <a:off x="6992423" y="5738455"/>
            <a:ext cx="68022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You see the letter on the screen or print it on paper.</a:t>
            </a:r>
            <a:endParaRPr lang="en-US" dirty="0"/>
          </a:p>
        </p:txBody>
      </p:sp>
      <p:sp>
        <p:nvSpPr>
          <p:cNvPr id="16" name="Text 10"/>
          <p:cNvSpPr/>
          <p:nvPr/>
        </p:nvSpPr>
        <p:spPr>
          <a:xfrm>
            <a:off x="5864901" y="6384608"/>
            <a:ext cx="7929801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Both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hardware and software</a:t>
            </a:r>
            <a:r>
              <a:rPr lang="en-US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need each other. A computer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cannot work without both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dirty="0"/>
          </a:p>
        </p:txBody>
      </p:sp>
      <p:sp>
        <p:nvSpPr>
          <p:cNvPr id="17" name="Text 11"/>
          <p:cNvSpPr/>
          <p:nvPr/>
        </p:nvSpPr>
        <p:spPr>
          <a:xfrm>
            <a:off x="5864901" y="6857286"/>
            <a:ext cx="7929801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✔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Hardware needs software</a:t>
            </a:r>
            <a:r>
              <a:rPr lang="en-US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function.</a:t>
            </a:r>
            <a:endParaRPr lang="en-US" dirty="0"/>
          </a:p>
        </p:txBody>
      </p:sp>
      <p:sp>
        <p:nvSpPr>
          <p:cNvPr id="18" name="Text 12"/>
          <p:cNvSpPr/>
          <p:nvPr/>
        </p:nvSpPr>
        <p:spPr>
          <a:xfrm>
            <a:off x="5864901" y="7337584"/>
            <a:ext cx="7929801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✔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Software needs hardware</a:t>
            </a:r>
            <a:r>
              <a:rPr lang="en-US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run.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426" y="1163122"/>
            <a:ext cx="622756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Why is This Important?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84" y="2361009"/>
            <a:ext cx="2152055" cy="132468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28" y="2988707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95853" y="25878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They Need Each Other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195853" y="3095982"/>
            <a:ext cx="76498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Hardware and software must work together for the computer to function.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025713" y="369879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017" y="3742373"/>
            <a:ext cx="4304109" cy="132468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528" y="420540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71940" y="39691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Software is the Mind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271940" y="4477345"/>
            <a:ext cx="60793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Without software, the hardware wouldn't know what to do.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101800" y="508015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930" y="5123736"/>
            <a:ext cx="6456164" cy="132468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409" y="55867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347908" y="535055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Hardware is the Body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347908" y="5858708"/>
            <a:ext cx="49518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Without hardware, the computer wouldn't exist.</a:t>
            </a:r>
            <a:endParaRPr lang="en-US" sz="2400" dirty="0"/>
          </a:p>
        </p:txBody>
      </p:sp>
      <p:sp>
        <p:nvSpPr>
          <p:cNvPr id="17" name="Text 9"/>
          <p:cNvSpPr/>
          <p:nvPr/>
        </p:nvSpPr>
        <p:spPr>
          <a:xfrm>
            <a:off x="632426" y="67035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Example: A monitor (hardware) needs software to display images, and software needs a monitor to show results.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Conclusion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601986" y="42781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Hardware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78631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body of the computer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2683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519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Software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56008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mind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of the computer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75767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5044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Working Together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601265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Makes a computer useful!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600194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534</Words>
  <Application>Microsoft Office PowerPoint</Application>
  <PresentationFormat>Custom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DM Sans</vt:lpstr>
      <vt:lpstr>DM Sans Bold</vt:lpstr>
      <vt:lpstr>Arial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2025-03-25T13:44:44Z</dcterms:created>
  <dcterms:modified xsi:type="dcterms:W3CDTF">2025-03-30T05:28:07Z</dcterms:modified>
</cp:coreProperties>
</file>