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Bold" panose="02000000000000000000" pitchFamily="2" charset="0"/>
      <p:bold r:id="rId15"/>
    </p:embeddedFont>
    <p:embeddedFont>
      <p:font typeface="Roboto Slab" pitchFamily="2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553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0263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Designing a System Like Netflix: A Simple Guide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6280190" y="3760351"/>
            <a:ext cx="7753310" cy="2335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Designing a system like Netflix may sound complex, but let's break it down into simple steps so it's easy to understand. 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Netflix is an online platform that lets you watch movies and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TV shows on demand. To make this happen, Netflix uses a system design that ensures millions of users can stream smoothly at the same time.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Here's how it works: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6280190" y="584692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6438741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6414214"/>
            <a:ext cx="189130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15213F"/>
                </a:solidFill>
                <a:ea typeface="Roboto Bold" pitchFamily="34" charset="-122"/>
                <a:cs typeface="Roboto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79213"/>
            <a:ext cx="812018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What Does Netflix Need to Do?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93790" y="3696772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9ECF2"/>
          </a:solidFill>
          <a:ln/>
        </p:spPr>
      </p:sp>
      <p:sp>
        <p:nvSpPr>
          <p:cNvPr id="4" name="Text 2"/>
          <p:cNvSpPr/>
          <p:nvPr/>
        </p:nvSpPr>
        <p:spPr>
          <a:xfrm>
            <a:off x="1417439" y="3696772"/>
            <a:ext cx="3572708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Roboto Slab" pitchFamily="34" charset="-122"/>
                <a:cs typeface="Roboto Slab" pitchFamily="34" charset="-120"/>
              </a:rPr>
              <a:t>Store</a:t>
            </a:r>
            <a:r>
              <a:rPr lang="en-US" sz="24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 movies and TV shows (content)</a:t>
            </a:r>
            <a:endParaRPr lang="en-US" sz="2400" dirty="0"/>
          </a:p>
        </p:txBody>
      </p:sp>
      <p:sp>
        <p:nvSpPr>
          <p:cNvPr id="5" name="Shape 3"/>
          <p:cNvSpPr/>
          <p:nvPr/>
        </p:nvSpPr>
        <p:spPr>
          <a:xfrm>
            <a:off x="5216962" y="3696772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9ECF2"/>
          </a:solidFill>
          <a:ln/>
        </p:spPr>
      </p:sp>
      <p:sp>
        <p:nvSpPr>
          <p:cNvPr id="6" name="Text 4"/>
          <p:cNvSpPr/>
          <p:nvPr/>
        </p:nvSpPr>
        <p:spPr>
          <a:xfrm>
            <a:off x="5840611" y="3696772"/>
            <a:ext cx="3572708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Allow users to </a:t>
            </a:r>
            <a:r>
              <a:rPr lang="en-US" sz="2400" dirty="0">
                <a:solidFill>
                  <a:srgbClr val="FF0000"/>
                </a:solidFill>
                <a:ea typeface="Roboto Slab" pitchFamily="34" charset="-122"/>
                <a:cs typeface="Roboto Slab" pitchFamily="34" charset="-120"/>
              </a:rPr>
              <a:t>browse and search </a:t>
            </a:r>
            <a:r>
              <a:rPr lang="en-US" sz="24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for content</a:t>
            </a:r>
            <a:endParaRPr lang="en-US" sz="2400" dirty="0"/>
          </a:p>
        </p:txBody>
      </p:sp>
      <p:sp>
        <p:nvSpPr>
          <p:cNvPr id="7" name="Shape 5"/>
          <p:cNvSpPr/>
          <p:nvPr/>
        </p:nvSpPr>
        <p:spPr>
          <a:xfrm>
            <a:off x="9640133" y="3696772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9ECF2"/>
          </a:solidFill>
          <a:ln/>
        </p:spPr>
      </p:sp>
      <p:sp>
        <p:nvSpPr>
          <p:cNvPr id="8" name="Text 6"/>
          <p:cNvSpPr/>
          <p:nvPr/>
        </p:nvSpPr>
        <p:spPr>
          <a:xfrm>
            <a:off x="10263783" y="3696772"/>
            <a:ext cx="3572708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Roboto Slab" pitchFamily="34" charset="-122"/>
                <a:cs typeface="Roboto Slab" pitchFamily="34" charset="-120"/>
              </a:rPr>
              <a:t>Stream</a:t>
            </a:r>
            <a:r>
              <a:rPr lang="en-US" sz="24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 videos smoothly, even if millions of people are watching</a:t>
            </a:r>
            <a:endParaRPr lang="en-US" sz="2400" dirty="0"/>
          </a:p>
        </p:txBody>
      </p:sp>
      <p:sp>
        <p:nvSpPr>
          <p:cNvPr id="9" name="Shape 7"/>
          <p:cNvSpPr/>
          <p:nvPr/>
        </p:nvSpPr>
        <p:spPr>
          <a:xfrm>
            <a:off x="793790" y="5241727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9ECF2"/>
          </a:solidFill>
          <a:ln/>
        </p:spPr>
      </p:sp>
      <p:sp>
        <p:nvSpPr>
          <p:cNvPr id="10" name="Text 8"/>
          <p:cNvSpPr/>
          <p:nvPr/>
        </p:nvSpPr>
        <p:spPr>
          <a:xfrm>
            <a:off x="1417439" y="5241727"/>
            <a:ext cx="578441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Roboto Slab" pitchFamily="34" charset="-122"/>
                <a:cs typeface="Roboto Slab" pitchFamily="34" charset="-120"/>
              </a:rPr>
              <a:t>Personalize</a:t>
            </a:r>
            <a:r>
              <a:rPr lang="en-US" sz="24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 recommendations for each user</a:t>
            </a:r>
            <a:endParaRPr lang="en-US" sz="2400" dirty="0"/>
          </a:p>
        </p:txBody>
      </p:sp>
      <p:sp>
        <p:nvSpPr>
          <p:cNvPr id="11" name="Shape 9"/>
          <p:cNvSpPr/>
          <p:nvPr/>
        </p:nvSpPr>
        <p:spPr>
          <a:xfrm>
            <a:off x="7428667" y="5241727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9ECF2"/>
          </a:solidFill>
          <a:ln/>
        </p:spPr>
      </p:sp>
      <p:sp>
        <p:nvSpPr>
          <p:cNvPr id="12" name="Text 10"/>
          <p:cNvSpPr/>
          <p:nvPr/>
        </p:nvSpPr>
        <p:spPr>
          <a:xfrm>
            <a:off x="8052316" y="5241727"/>
            <a:ext cx="48689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Handle </a:t>
            </a:r>
            <a:r>
              <a:rPr lang="en-US" sz="2400" dirty="0">
                <a:solidFill>
                  <a:srgbClr val="FF0000"/>
                </a:solidFill>
                <a:ea typeface="Roboto Slab" pitchFamily="34" charset="-122"/>
                <a:cs typeface="Roboto Slab" pitchFamily="34" charset="-120"/>
              </a:rPr>
              <a:t>payments and user accounts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93971"/>
            <a:ext cx="96494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Key Parts of Netflix's System Design</a:t>
            </a:r>
            <a:endParaRPr lang="en-US" sz="6000" dirty="0"/>
          </a:p>
        </p:txBody>
      </p:sp>
      <p:sp>
        <p:nvSpPr>
          <p:cNvPr id="3" name="Text 1"/>
          <p:cNvSpPr/>
          <p:nvPr/>
        </p:nvSpPr>
        <p:spPr>
          <a:xfrm>
            <a:off x="793790" y="245637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Think of the system as a 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group of interconnected parts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working together: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93790" y="33012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A. Content Storage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793790" y="3882390"/>
            <a:ext cx="42989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Netflix 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stores videos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in </a:t>
            </a:r>
            <a:b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</a:b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data centers or the cloud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 (like AWS).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80218" y="5126950"/>
            <a:ext cx="4298910" cy="135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These videos are saved in multiple locations worldwide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so they are closer to the users.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5332928" y="3301246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B. Content Delivery Network (CDN)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5332928" y="4236720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When you watch a movie, the video comes from a 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CDN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, not the 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central server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.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5332928" y="5404722"/>
            <a:ext cx="4298910" cy="18596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A 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CDN is a network of servers spread across the globe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. It helps stream videos faster by delivering them from the nearest server.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9872067" y="33012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C. User Management</a:t>
            </a:r>
            <a:endParaRPr lang="en-US" sz="3200" dirty="0"/>
          </a:p>
        </p:txBody>
      </p:sp>
      <p:sp>
        <p:nvSpPr>
          <p:cNvPr id="11" name="Text 9"/>
          <p:cNvSpPr/>
          <p:nvPr/>
        </p:nvSpPr>
        <p:spPr>
          <a:xfrm>
            <a:off x="9872067" y="388239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Users create 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accounts, log in, and manage their profiles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.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9872067" y="468749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Netflix keeps this information in a 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database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257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6498" y="612934"/>
            <a:ext cx="7583805" cy="13930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54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More Key Parts of Netflix's System Design</a:t>
            </a:r>
            <a:endParaRPr lang="en-US" sz="5400" dirty="0"/>
          </a:p>
        </p:txBody>
      </p:sp>
      <p:sp>
        <p:nvSpPr>
          <p:cNvPr id="4" name="Shape 1"/>
          <p:cNvSpPr/>
          <p:nvPr/>
        </p:nvSpPr>
        <p:spPr>
          <a:xfrm>
            <a:off x="6266498" y="2340292"/>
            <a:ext cx="3680460" cy="3986689"/>
          </a:xfrm>
          <a:prstGeom prst="roundRect">
            <a:avLst>
              <a:gd name="adj" fmla="val 979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6489383" y="2563178"/>
            <a:ext cx="3234690" cy="6965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8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D. Recommendation System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6489382" y="3393400"/>
            <a:ext cx="3457575" cy="2139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Netflix uses 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AI and algorithms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to suggest what you might like based on your viewing history. This happens by analyzing big data—like what you've watched, searched for, or rated.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10169842" y="2340293"/>
            <a:ext cx="4193857" cy="3415546"/>
          </a:xfrm>
          <a:prstGeom prst="roundRect">
            <a:avLst>
              <a:gd name="adj" fmla="val 979"/>
            </a:avLst>
          </a:prstGeom>
          <a:solidFill>
            <a:srgbClr val="E9ECF2"/>
          </a:solidFill>
          <a:ln/>
        </p:spPr>
      </p:sp>
      <p:sp>
        <p:nvSpPr>
          <p:cNvPr id="8" name="Text 5"/>
          <p:cNvSpPr/>
          <p:nvPr/>
        </p:nvSpPr>
        <p:spPr>
          <a:xfrm>
            <a:off x="10392728" y="2563178"/>
            <a:ext cx="3174969" cy="348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8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E. Video Streaming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10392727" y="3045143"/>
            <a:ext cx="3685905" cy="2487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Videos are broken into 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small chunks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and sent to your device one at a time. The system 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adapts the video quality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based on your internet speed (this is called 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adaptive streaming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).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6266498" y="6460689"/>
            <a:ext cx="7583805" cy="1640919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11" name="Text 8"/>
          <p:cNvSpPr/>
          <p:nvPr/>
        </p:nvSpPr>
        <p:spPr>
          <a:xfrm>
            <a:off x="6489383" y="6683574"/>
            <a:ext cx="3893582" cy="348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8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F. Payment and Subscriptions</a:t>
            </a:r>
            <a:endParaRPr lang="en-US" sz="2800" dirty="0"/>
          </a:p>
        </p:txBody>
      </p:sp>
      <p:sp>
        <p:nvSpPr>
          <p:cNvPr id="12" name="Text 9"/>
          <p:cNvSpPr/>
          <p:nvPr/>
        </p:nvSpPr>
        <p:spPr>
          <a:xfrm>
            <a:off x="6489383" y="7165539"/>
            <a:ext cx="7138035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A 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secure system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handles your payments and keeps track of your subscription.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002881"/>
            <a:ext cx="1164657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How Does Netflix Handle Millions of Users?</a:t>
            </a:r>
            <a:endParaRPr lang="en-US" sz="6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051822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8456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Scalability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793790" y="6336030"/>
            <a:ext cx="4120753" cy="1258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Netflix is 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scalable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, meaning it can handle more users by adding more servers.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704" y="5051822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54704" y="58456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Load Balancing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5254704" y="6336030"/>
            <a:ext cx="4120872" cy="1258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It uses 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load balancers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to 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distribute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 user requests across multiple servers.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5738" y="5051822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738" y="58456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Constant Monitoring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9715738" y="6336030"/>
            <a:ext cx="4495562" cy="11061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Netflix 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monitors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 its system constantly to fix issues before they affect users.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7678" y="582930"/>
            <a:ext cx="7741444" cy="12520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54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What Happens When You Watch a Movie?</a:t>
            </a:r>
            <a:endParaRPr lang="en-US" sz="5400" dirty="0"/>
          </a:p>
        </p:txBody>
      </p:sp>
      <p:sp>
        <p:nvSpPr>
          <p:cNvPr id="4" name="Text 1"/>
          <p:cNvSpPr/>
          <p:nvPr/>
        </p:nvSpPr>
        <p:spPr>
          <a:xfrm>
            <a:off x="6187678" y="2135505"/>
            <a:ext cx="7741444" cy="320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Here's a simple step-by-step flow: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6476762" y="2681407"/>
            <a:ext cx="22860" cy="4965263"/>
          </a:xfrm>
          <a:prstGeom prst="roundRect">
            <a:avLst>
              <a:gd name="adj" fmla="val 131478"/>
            </a:avLst>
          </a:prstGeom>
          <a:solidFill>
            <a:srgbClr val="CFD2D8"/>
          </a:solidFill>
          <a:ln/>
        </p:spPr>
      </p:sp>
      <p:sp>
        <p:nvSpPr>
          <p:cNvPr id="6" name="Shape 3"/>
          <p:cNvSpPr/>
          <p:nvPr/>
        </p:nvSpPr>
        <p:spPr>
          <a:xfrm>
            <a:off x="6690717" y="3120747"/>
            <a:ext cx="701278" cy="22860"/>
          </a:xfrm>
          <a:prstGeom prst="roundRect">
            <a:avLst>
              <a:gd name="adj" fmla="val 131478"/>
            </a:avLst>
          </a:prstGeom>
          <a:solidFill>
            <a:srgbClr val="CFD2D8"/>
          </a:solidFill>
          <a:ln/>
        </p:spPr>
      </p:sp>
      <p:sp>
        <p:nvSpPr>
          <p:cNvPr id="7" name="Shape 4"/>
          <p:cNvSpPr/>
          <p:nvPr/>
        </p:nvSpPr>
        <p:spPr>
          <a:xfrm>
            <a:off x="6262807" y="2906792"/>
            <a:ext cx="450771" cy="450771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sp>
        <p:nvSpPr>
          <p:cNvPr id="8" name="Text 5"/>
          <p:cNvSpPr/>
          <p:nvPr/>
        </p:nvSpPr>
        <p:spPr>
          <a:xfrm>
            <a:off x="6426160" y="2981920"/>
            <a:ext cx="123944" cy="300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36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1</a:t>
            </a:r>
            <a:endParaRPr lang="en-US" sz="3600" dirty="0"/>
          </a:p>
        </p:txBody>
      </p:sp>
      <p:sp>
        <p:nvSpPr>
          <p:cNvPr id="9" name="Text 6"/>
          <p:cNvSpPr/>
          <p:nvPr/>
        </p:nvSpPr>
        <p:spPr>
          <a:xfrm>
            <a:off x="7590234" y="2881670"/>
            <a:ext cx="3433762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You open Netflix and log in</a:t>
            </a:r>
            <a:endParaRPr lang="en-US" sz="3200" dirty="0"/>
          </a:p>
        </p:txBody>
      </p:sp>
      <p:sp>
        <p:nvSpPr>
          <p:cNvPr id="10" name="Text 7"/>
          <p:cNvSpPr/>
          <p:nvPr/>
        </p:nvSpPr>
        <p:spPr>
          <a:xfrm>
            <a:off x="7590234" y="3314938"/>
            <a:ext cx="6338887" cy="320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Netflix's database 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retrieves your account details 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and profile.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Shape 8"/>
          <p:cNvSpPr/>
          <p:nvPr/>
        </p:nvSpPr>
        <p:spPr>
          <a:xfrm>
            <a:off x="6690717" y="4475321"/>
            <a:ext cx="701278" cy="22860"/>
          </a:xfrm>
          <a:prstGeom prst="roundRect">
            <a:avLst>
              <a:gd name="adj" fmla="val 131478"/>
            </a:avLst>
          </a:prstGeom>
          <a:solidFill>
            <a:srgbClr val="CFD2D8"/>
          </a:solidFill>
          <a:ln/>
        </p:spPr>
      </p:sp>
      <p:sp>
        <p:nvSpPr>
          <p:cNvPr id="12" name="Shape 9"/>
          <p:cNvSpPr/>
          <p:nvPr/>
        </p:nvSpPr>
        <p:spPr>
          <a:xfrm>
            <a:off x="6262807" y="4261366"/>
            <a:ext cx="450771" cy="450771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sp>
        <p:nvSpPr>
          <p:cNvPr id="13" name="Text 10"/>
          <p:cNvSpPr/>
          <p:nvPr/>
        </p:nvSpPr>
        <p:spPr>
          <a:xfrm>
            <a:off x="6405205" y="4336494"/>
            <a:ext cx="165973" cy="300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36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2</a:t>
            </a:r>
            <a:endParaRPr lang="en-US" sz="3600" dirty="0"/>
          </a:p>
        </p:txBody>
      </p:sp>
      <p:sp>
        <p:nvSpPr>
          <p:cNvPr id="14" name="Text 11"/>
          <p:cNvSpPr/>
          <p:nvPr/>
        </p:nvSpPr>
        <p:spPr>
          <a:xfrm>
            <a:off x="7590234" y="4236244"/>
            <a:ext cx="2946202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You search for a movie</a:t>
            </a:r>
            <a:endParaRPr lang="en-US" sz="3200" dirty="0"/>
          </a:p>
        </p:txBody>
      </p:sp>
      <p:sp>
        <p:nvSpPr>
          <p:cNvPr id="15" name="Text 12"/>
          <p:cNvSpPr/>
          <p:nvPr/>
        </p:nvSpPr>
        <p:spPr>
          <a:xfrm>
            <a:off x="7590234" y="4669512"/>
            <a:ext cx="6338887" cy="320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The 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recommendation system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shows 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personalized 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suggestions.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Shape 13"/>
          <p:cNvSpPr/>
          <p:nvPr/>
        </p:nvSpPr>
        <p:spPr>
          <a:xfrm>
            <a:off x="6690717" y="5829895"/>
            <a:ext cx="701278" cy="22860"/>
          </a:xfrm>
          <a:prstGeom prst="roundRect">
            <a:avLst>
              <a:gd name="adj" fmla="val 131478"/>
            </a:avLst>
          </a:prstGeom>
          <a:solidFill>
            <a:srgbClr val="CFD2D8"/>
          </a:solidFill>
          <a:ln/>
        </p:spPr>
      </p:sp>
      <p:sp>
        <p:nvSpPr>
          <p:cNvPr id="17" name="Shape 14"/>
          <p:cNvSpPr/>
          <p:nvPr/>
        </p:nvSpPr>
        <p:spPr>
          <a:xfrm>
            <a:off x="6262807" y="5615940"/>
            <a:ext cx="450771" cy="450771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sp>
        <p:nvSpPr>
          <p:cNvPr id="18" name="Text 15"/>
          <p:cNvSpPr/>
          <p:nvPr/>
        </p:nvSpPr>
        <p:spPr>
          <a:xfrm>
            <a:off x="6406991" y="5691068"/>
            <a:ext cx="162401" cy="300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36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3</a:t>
            </a:r>
            <a:endParaRPr lang="en-US" sz="3600" dirty="0"/>
          </a:p>
        </p:txBody>
      </p:sp>
      <p:sp>
        <p:nvSpPr>
          <p:cNvPr id="19" name="Text 16"/>
          <p:cNvSpPr/>
          <p:nvPr/>
        </p:nvSpPr>
        <p:spPr>
          <a:xfrm>
            <a:off x="7590234" y="5590818"/>
            <a:ext cx="2725222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When you press play</a:t>
            </a:r>
            <a:endParaRPr lang="en-US" sz="3200" dirty="0"/>
          </a:p>
        </p:txBody>
      </p:sp>
      <p:sp>
        <p:nvSpPr>
          <p:cNvPr id="20" name="Text 17"/>
          <p:cNvSpPr/>
          <p:nvPr/>
        </p:nvSpPr>
        <p:spPr>
          <a:xfrm>
            <a:off x="7590234" y="6024086"/>
            <a:ext cx="6338887" cy="320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Netflix checks the nearest 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CDN server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with the movie.</a:t>
            </a:r>
            <a:endParaRPr lang="en-US" sz="2400" dirty="0"/>
          </a:p>
        </p:txBody>
      </p:sp>
      <p:sp>
        <p:nvSpPr>
          <p:cNvPr id="21" name="Text 18"/>
          <p:cNvSpPr/>
          <p:nvPr/>
        </p:nvSpPr>
        <p:spPr>
          <a:xfrm>
            <a:off x="7590234" y="6414730"/>
            <a:ext cx="6338887" cy="320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The video 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streams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 to your device in 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chunks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.</a:t>
            </a:r>
            <a:endParaRPr lang="en-US" sz="2400" dirty="0"/>
          </a:p>
        </p:txBody>
      </p:sp>
      <p:sp>
        <p:nvSpPr>
          <p:cNvPr id="22" name="Text 19"/>
          <p:cNvSpPr/>
          <p:nvPr/>
        </p:nvSpPr>
        <p:spPr>
          <a:xfrm>
            <a:off x="7590234" y="6805374"/>
            <a:ext cx="6338887" cy="641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The 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adaptive streaming system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adjusts the video quality based on your internet speed.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81268"/>
            <a:ext cx="86602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Why Does Netflix Work So Well?</a:t>
            </a:r>
            <a:endParaRPr lang="en-US" sz="6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530209"/>
            <a:ext cx="3260646" cy="90725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20604" y="5777627"/>
            <a:ext cx="28070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CDN Servers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1020604" y="6268045"/>
            <a:ext cx="280701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Make 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streaming fast and reliable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35" y="4530209"/>
            <a:ext cx="3260765" cy="90725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281249" y="5777627"/>
            <a:ext cx="28071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Scalability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4281249" y="6268045"/>
            <a:ext cx="280713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Allows Netflix to 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handle millions of users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.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4530209"/>
            <a:ext cx="3260646" cy="90725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42014" y="5777627"/>
            <a:ext cx="28070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AI Algorithms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7542014" y="6268045"/>
            <a:ext cx="280701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Personalize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 your experience.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5846" y="4530209"/>
            <a:ext cx="3260765" cy="90725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802660" y="5777627"/>
            <a:ext cx="28071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Cloud Storage</a:t>
            </a:r>
            <a:endParaRPr lang="en-US" sz="3200" dirty="0"/>
          </a:p>
        </p:txBody>
      </p:sp>
      <p:sp>
        <p:nvSpPr>
          <p:cNvPr id="15" name="Text 8"/>
          <p:cNvSpPr/>
          <p:nvPr/>
        </p:nvSpPr>
        <p:spPr>
          <a:xfrm>
            <a:off x="10802660" y="6268045"/>
            <a:ext cx="303395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Ensures there's 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enough space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for all the movies and TV shows.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553658"/>
            <a:ext cx="6397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54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Netflix in Simple Words</a:t>
            </a:r>
            <a:endParaRPr lang="en-US" sz="5400" dirty="0"/>
          </a:p>
        </p:txBody>
      </p:sp>
      <p:sp>
        <p:nvSpPr>
          <p:cNvPr id="4" name="Text 1"/>
          <p:cNvSpPr/>
          <p:nvPr/>
        </p:nvSpPr>
        <p:spPr>
          <a:xfrm>
            <a:off x="793790" y="460259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Netflix is like a smart library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where: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793790" y="5475803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9ECF2"/>
          </a:solidFill>
          <a:ln/>
        </p:spPr>
      </p:sp>
      <p:sp>
        <p:nvSpPr>
          <p:cNvPr id="6" name="Text 3"/>
          <p:cNvSpPr/>
          <p:nvPr/>
        </p:nvSpPr>
        <p:spPr>
          <a:xfrm>
            <a:off x="1417439" y="5475803"/>
            <a:ext cx="3572708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Roboto Slab" pitchFamily="34" charset="-122"/>
                <a:cs typeface="Roboto Slab" pitchFamily="34" charset="-120"/>
              </a:rPr>
              <a:t>Movies and shows </a:t>
            </a:r>
            <a:r>
              <a:rPr lang="en-US" sz="24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are stored on </a:t>
            </a:r>
            <a:r>
              <a:rPr lang="en-US" sz="2400" dirty="0">
                <a:solidFill>
                  <a:srgbClr val="FF0000"/>
                </a:solidFill>
                <a:ea typeface="Roboto Slab" pitchFamily="34" charset="-122"/>
                <a:cs typeface="Roboto Slab" pitchFamily="34" charset="-120"/>
              </a:rPr>
              <a:t>shelves</a:t>
            </a:r>
            <a:r>
              <a:rPr lang="en-US" sz="24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 (</a:t>
            </a:r>
            <a:r>
              <a:rPr lang="en-US" sz="2400" dirty="0">
                <a:solidFill>
                  <a:srgbClr val="FF0000"/>
                </a:solidFill>
                <a:ea typeface="Roboto Slab" pitchFamily="34" charset="-122"/>
                <a:cs typeface="Roboto Slab" pitchFamily="34" charset="-120"/>
              </a:rPr>
              <a:t>servers</a:t>
            </a:r>
            <a:r>
              <a:rPr lang="en-US" sz="24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) worldwide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5216962" y="5475803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9ECF2"/>
          </a:solidFill>
          <a:ln/>
        </p:spPr>
      </p:sp>
      <p:sp>
        <p:nvSpPr>
          <p:cNvPr id="8" name="Text 5"/>
          <p:cNvSpPr/>
          <p:nvPr/>
        </p:nvSpPr>
        <p:spPr>
          <a:xfrm>
            <a:off x="5840611" y="5475803"/>
            <a:ext cx="3572708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When you request a movie, it's fetched from </a:t>
            </a:r>
            <a:r>
              <a:rPr lang="en-US" sz="2400" dirty="0">
                <a:solidFill>
                  <a:srgbClr val="FF0000"/>
                </a:solidFill>
                <a:ea typeface="Roboto Slab" pitchFamily="34" charset="-122"/>
                <a:cs typeface="Roboto Slab" pitchFamily="34" charset="-120"/>
              </a:rPr>
              <a:t>the closest shelf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Shape 6"/>
          <p:cNvSpPr/>
          <p:nvPr/>
        </p:nvSpPr>
        <p:spPr>
          <a:xfrm>
            <a:off x="9640133" y="5475803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9ECF2"/>
          </a:solidFill>
          <a:ln/>
        </p:spPr>
      </p:sp>
      <p:sp>
        <p:nvSpPr>
          <p:cNvPr id="10" name="Text 7"/>
          <p:cNvSpPr/>
          <p:nvPr/>
        </p:nvSpPr>
        <p:spPr>
          <a:xfrm>
            <a:off x="10263783" y="5475803"/>
            <a:ext cx="3572708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Netflix's system </a:t>
            </a:r>
            <a:r>
              <a:rPr lang="en-US" sz="2400" dirty="0">
                <a:solidFill>
                  <a:srgbClr val="FF0000"/>
                </a:solidFill>
                <a:ea typeface="Roboto Slab" pitchFamily="34" charset="-122"/>
                <a:cs typeface="Roboto Slab" pitchFamily="34" charset="-120"/>
              </a:rPr>
              <a:t>adapts to </a:t>
            </a:r>
            <a:r>
              <a:rPr lang="en-US" sz="24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give you the </a:t>
            </a:r>
            <a:r>
              <a:rPr lang="en-US" sz="2400" dirty="0">
                <a:solidFill>
                  <a:srgbClr val="FF0000"/>
                </a:solidFill>
                <a:ea typeface="Roboto Slab" pitchFamily="34" charset="-122"/>
                <a:cs typeface="Roboto Slab" pitchFamily="34" charset="-120"/>
              </a:rPr>
              <a:t>best viewing experience</a:t>
            </a:r>
            <a:r>
              <a:rPr lang="en-US" sz="24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 based on your device and internet speed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592</Words>
  <Application>Microsoft Office PowerPoint</Application>
  <PresentationFormat>Custom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Roboto Bold</vt:lpstr>
      <vt:lpstr>Roboto Slab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19</cp:revision>
  <dcterms:created xsi:type="dcterms:W3CDTF">2025-01-23T15:26:55Z</dcterms:created>
  <dcterms:modified xsi:type="dcterms:W3CDTF">2025-01-24T12:30:54Z</dcterms:modified>
</cp:coreProperties>
</file>