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embeddedFontLst>
    <p:embeddedFont>
      <p:font typeface="Fraunces Extra Bold" panose="020B0604020202020204" charset="0"/>
      <p:regular r:id="rId10"/>
    </p:embeddedFont>
    <p:embeddedFont>
      <p:font typeface="Nobil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022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9CC87-FC10-B219-475D-04A34FB2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C19BA-7434-8D34-82F7-851EAF1D3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FD8DC-71EA-D7D9-ACDE-926FC652E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F686-B06A-4BEE-36D8-8D9D062AB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19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385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What is AWS SNS?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358747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AWS SNS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stands for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Amazon Simple Notification Service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 It is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messaging service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provided by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Amazon Web Services (AWS)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that helps you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send notifications or messages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to multiple people or systems at once.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3111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31876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94233"/>
            <a:ext cx="21281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Nobile Bold" pitchFamily="34" charset="-122"/>
                <a:cs typeface="Nobile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0B042-3F51-8C65-812B-3F57ADF60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B3B697-6DC9-9C1F-1CAE-55AE273C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0"/>
            <a:ext cx="10769600" cy="8331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9F49DC-0B9C-9294-1852-A4F1DB3FD4F5}"/>
              </a:ext>
            </a:extLst>
          </p:cNvPr>
          <p:cNvSpPr txBox="1"/>
          <p:nvPr/>
        </p:nvSpPr>
        <p:spPr>
          <a:xfrm>
            <a:off x="12877800" y="7645400"/>
            <a:ext cx="1549400" cy="5715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493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3780" y="3110151"/>
            <a:ext cx="6954917" cy="637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How Does AWS SNS Work?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13780" y="4282678"/>
            <a:ext cx="458867" cy="458867"/>
          </a:xfrm>
          <a:prstGeom prst="roundRect">
            <a:avLst>
              <a:gd name="adj" fmla="val 40002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866894" y="4359116"/>
            <a:ext cx="1526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36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1376482" y="4282678"/>
            <a:ext cx="3602355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Publishers and Subscribers: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1376482" y="5042178"/>
            <a:ext cx="3806190" cy="978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Publishers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are the ones who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send messages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 For example, a weather app sending weather alerts.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376481" y="6486049"/>
            <a:ext cx="3806191" cy="1304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Subscribers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are the ones who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receive the messages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 For example, you or a system that needs the weather alert.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5182672" y="4282678"/>
            <a:ext cx="458867" cy="458867"/>
          </a:xfrm>
          <a:prstGeom prst="roundRect">
            <a:avLst>
              <a:gd name="adj" fmla="val 40002"/>
            </a:avLst>
          </a:prstGeom>
          <a:solidFill>
            <a:srgbClr val="E8F3E8"/>
          </a:solidFill>
          <a:ln/>
        </p:spPr>
      </p:sp>
      <p:sp>
        <p:nvSpPr>
          <p:cNvPr id="10" name="Text 7"/>
          <p:cNvSpPr/>
          <p:nvPr/>
        </p:nvSpPr>
        <p:spPr>
          <a:xfrm>
            <a:off x="5312093" y="4359116"/>
            <a:ext cx="199906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36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3600" dirty="0"/>
          </a:p>
        </p:txBody>
      </p:sp>
      <p:sp>
        <p:nvSpPr>
          <p:cNvPr id="11" name="Text 8"/>
          <p:cNvSpPr/>
          <p:nvPr/>
        </p:nvSpPr>
        <p:spPr>
          <a:xfrm>
            <a:off x="5845373" y="4282678"/>
            <a:ext cx="2549366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Topics: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5845373" y="4723567"/>
            <a:ext cx="3602355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topic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is like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channel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or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group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where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messages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are sent.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5845372" y="5895856"/>
            <a:ext cx="3943232" cy="978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Publishers send messages to a topic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, and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all subscribers of that topic receive the message.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Shape 11"/>
          <p:cNvSpPr/>
          <p:nvPr/>
        </p:nvSpPr>
        <p:spPr>
          <a:xfrm>
            <a:off x="9651563" y="4282678"/>
            <a:ext cx="458867" cy="458867"/>
          </a:xfrm>
          <a:prstGeom prst="roundRect">
            <a:avLst>
              <a:gd name="adj" fmla="val 40002"/>
            </a:avLst>
          </a:prstGeom>
          <a:solidFill>
            <a:srgbClr val="E8F3E8"/>
          </a:solidFill>
          <a:ln/>
        </p:spPr>
      </p:sp>
      <p:sp>
        <p:nvSpPr>
          <p:cNvPr id="15" name="Text 12"/>
          <p:cNvSpPr/>
          <p:nvPr/>
        </p:nvSpPr>
        <p:spPr>
          <a:xfrm>
            <a:off x="9788604" y="4359116"/>
            <a:ext cx="184785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36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3600" dirty="0"/>
          </a:p>
        </p:txBody>
      </p:sp>
      <p:sp>
        <p:nvSpPr>
          <p:cNvPr id="16" name="Text 13"/>
          <p:cNvSpPr/>
          <p:nvPr/>
        </p:nvSpPr>
        <p:spPr>
          <a:xfrm>
            <a:off x="10314265" y="4282678"/>
            <a:ext cx="2549366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Delivery:</a:t>
            </a:r>
            <a:endParaRPr lang="en-US" sz="3200" dirty="0"/>
          </a:p>
        </p:txBody>
      </p:sp>
      <p:sp>
        <p:nvSpPr>
          <p:cNvPr id="17" name="Text 14"/>
          <p:cNvSpPr/>
          <p:nvPr/>
        </p:nvSpPr>
        <p:spPr>
          <a:xfrm>
            <a:off x="10314265" y="4723567"/>
            <a:ext cx="3602355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SNS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can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send messages to multiple devices or services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like: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10314265" y="5811043"/>
            <a:ext cx="3602355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Email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10314265" y="6208593"/>
            <a:ext cx="3602355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SMS (text messages)</a:t>
            </a:r>
            <a:endParaRPr lang="en-US" sz="2400" dirty="0"/>
          </a:p>
        </p:txBody>
      </p:sp>
      <p:sp>
        <p:nvSpPr>
          <p:cNvPr id="20" name="Text 17"/>
          <p:cNvSpPr/>
          <p:nvPr/>
        </p:nvSpPr>
        <p:spPr>
          <a:xfrm>
            <a:off x="10314265" y="6606143"/>
            <a:ext cx="3602355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Mobile apps (via push notifications)</a:t>
            </a:r>
            <a:endParaRPr lang="en-US" sz="2400" dirty="0"/>
          </a:p>
        </p:txBody>
      </p:sp>
      <p:sp>
        <p:nvSpPr>
          <p:cNvPr id="21" name="Text 18"/>
          <p:cNvSpPr/>
          <p:nvPr/>
        </p:nvSpPr>
        <p:spPr>
          <a:xfrm>
            <a:off x="10314265" y="7329924"/>
            <a:ext cx="3602355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Other AWS services (like Lambda or SQS)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146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095" y="3312795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5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Why Use AWS SNS?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" y="4317206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0095" y="5077301"/>
            <a:ext cx="2864048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Broadcast Messages: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760095" y="5546884"/>
            <a:ext cx="3033236" cy="20845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You can send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 single message to many people or systems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at once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 For example, sending a notification to all users of an app.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086" y="4317206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19086" y="5077301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Flexible Delivery: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4119086" y="5546884"/>
            <a:ext cx="3033236" cy="1389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SNS can send messages to different platforms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like email, SMS, mobile apps, or other AWS services.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8078" y="4317206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8078" y="5077301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Reliable: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7478078" y="5546884"/>
            <a:ext cx="3033236" cy="1042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SNS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ensures that your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messages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are delivered quickly and reliably.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7069" y="4317206"/>
            <a:ext cx="542925" cy="54292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7069" y="5077301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Scalable:</a:t>
            </a:r>
            <a:endParaRPr lang="en-US" sz="2800" dirty="0"/>
          </a:p>
        </p:txBody>
      </p:sp>
      <p:sp>
        <p:nvSpPr>
          <p:cNvPr id="15" name="Text 8"/>
          <p:cNvSpPr/>
          <p:nvPr/>
        </p:nvSpPr>
        <p:spPr>
          <a:xfrm>
            <a:off x="10837068" y="5546884"/>
            <a:ext cx="3679031" cy="1042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It can handle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millions of messages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at once, making it great for large applications.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814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0689" y="3273028"/>
            <a:ext cx="6875978" cy="670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5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Key Features of AWS SNS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50689" y="4265057"/>
            <a:ext cx="6457355" cy="1579245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65121" y="4479488"/>
            <a:ext cx="2695694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Fan-Out Messaging: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965121" y="4943356"/>
            <a:ext cx="6028492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Send one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message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to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multiple subscribers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at the same time.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422475" y="4265057"/>
            <a:ext cx="6457355" cy="1579245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7636907" y="4479488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Multiple Protocols: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636907" y="4943356"/>
            <a:ext cx="6028492" cy="343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Supports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SMS, email, mobile push notifications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, 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and more.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50689" y="6058733"/>
            <a:ext cx="6457355" cy="1579245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965121" y="6273165"/>
            <a:ext cx="4243149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Integration with AWS Services: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65121" y="6737033"/>
            <a:ext cx="6028492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Works well with other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AWS services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like Lambda, SQS, and S3.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422475" y="6058733"/>
            <a:ext cx="6457355" cy="1579245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14" name="Text 11"/>
          <p:cNvSpPr/>
          <p:nvPr/>
        </p:nvSpPr>
        <p:spPr>
          <a:xfrm>
            <a:off x="7636907" y="6273165"/>
            <a:ext cx="2681407" cy="335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Message Filtering: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7636907" y="6737033"/>
            <a:ext cx="6028492" cy="686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Subscribers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can receive only the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messages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they are interested in.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101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Example Use Case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93790" y="4859060"/>
            <a:ext cx="4196358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Weather App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0604" y="5576292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weather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app (publisher)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sends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storm alert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to an </a:t>
            </a:r>
            <a:b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SNS topic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216962" y="4859060"/>
            <a:ext cx="4196358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SNS Topic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443776" y="5576292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Receives the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storm alert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from the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weather app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9640132" y="4859060"/>
            <a:ext cx="4799767" cy="2395657"/>
          </a:xfrm>
          <a:prstGeom prst="roundRect">
            <a:avLst>
              <a:gd name="adj" fmla="val 8521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Subscribers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866948" y="5576292"/>
            <a:ext cx="44332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Subscribers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like users' phones (via SMS), email addresses, and other apps (via push notifications) all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receive the alert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at the same time.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08842"/>
            <a:ext cx="71189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3B4540"/>
                </a:solidFill>
                <a:ea typeface="Fraunces Extra Bold" pitchFamily="34" charset="-122"/>
                <a:cs typeface="Fraunces Extra Bold" pitchFamily="34" charset="-120"/>
              </a:rPr>
              <a:t>Key Points to Remember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280190" y="251293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6450449" y="2597944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017306" y="251293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AWS SNS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is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messaging service 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for sending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notifications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0190" y="376035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6424136" y="3845362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7017306" y="37603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It uses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topics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 to group messages and send them to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subscribers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1" name="Text 8"/>
          <p:cNvSpPr/>
          <p:nvPr/>
        </p:nvSpPr>
        <p:spPr>
          <a:xfrm>
            <a:off x="6432590" y="5092779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7017306" y="500776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It can send messages to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email, SMS, mobile apps, and other AWS services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6280190" y="625518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4" name="Text 11"/>
          <p:cNvSpPr/>
          <p:nvPr/>
        </p:nvSpPr>
        <p:spPr>
          <a:xfrm>
            <a:off x="6419731" y="6340197"/>
            <a:ext cx="23121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dirty="0">
                <a:solidFill>
                  <a:srgbClr val="405449"/>
                </a:solidFill>
                <a:ea typeface="Fraunces Extra Bold" pitchFamily="34" charset="-122"/>
                <a:cs typeface="Fraunces Extra Bold" pitchFamily="34" charset="-120"/>
              </a:rPr>
              <a:t>4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7017306" y="6255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It is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scalable, flexible, and reliable</a:t>
            </a:r>
            <a:r>
              <a:rPr lang="en-US" sz="2400" dirty="0">
                <a:solidFill>
                  <a:srgbClr val="405449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448</Words>
  <Application>Microsoft Office PowerPoint</Application>
  <PresentationFormat>Custom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Fraunces Extra Bold</vt:lpstr>
      <vt:lpstr>Arial</vt:lpstr>
      <vt:lpstr>Nobile</vt:lpstr>
      <vt:lpstr>Nobile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22</cp:revision>
  <dcterms:created xsi:type="dcterms:W3CDTF">2025-02-12T14:11:52Z</dcterms:created>
  <dcterms:modified xsi:type="dcterms:W3CDTF">2025-02-27T08:39:33Z</dcterms:modified>
</cp:coreProperties>
</file>