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Bold" panose="02000000000000000000" pitchFamily="2" charset="0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60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70909" y="181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Viruses and Malware</a:t>
            </a:r>
            <a:endParaRPr lang="en-US" sz="4800" dirty="0"/>
          </a:p>
        </p:txBody>
      </p:sp>
      <p:sp>
        <p:nvSpPr>
          <p:cNvPr id="5" name="Text 2"/>
          <p:cNvSpPr/>
          <p:nvPr/>
        </p:nvSpPr>
        <p:spPr>
          <a:xfrm>
            <a:off x="5978529" y="2942364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What Are Viruses and Malware?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978529" y="3537676"/>
            <a:ext cx="8463612" cy="1841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Malware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 means </a:t>
            </a:r>
            <a:r>
              <a:rPr lang="en-US" sz="2400" b="1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malicious software</a:t>
            </a:r>
            <a:r>
              <a:rPr lang="en-US" sz="2400" b="1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"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. It is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any program made to harm your computer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or steal your information or spy on you.</a:t>
            </a:r>
            <a:b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</a:b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 </a:t>
            </a:r>
          </a:p>
          <a:p>
            <a:pPr marL="342900" indent="-342900" algn="l">
              <a:lnSpc>
                <a:spcPts val="265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virus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 is a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type of malware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that can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spread from one computer to another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 and cause problems, just like a real virus spreads between people.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5978529" y="517038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149" y="5863798"/>
            <a:ext cx="347663" cy="3476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454779" y="5839271"/>
            <a:ext cx="189130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384653"/>
                </a:solidFill>
                <a:ea typeface="Roboto Bold" pitchFamily="34" charset="-122"/>
                <a:cs typeface="Roboto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2604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Types of Malware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89" y="1888450"/>
            <a:ext cx="4302645" cy="3272433"/>
          </a:xfrm>
          <a:prstGeom prst="roundRect">
            <a:avLst>
              <a:gd name="adj" fmla="val 2911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21228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Virus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1028224" y="2613303"/>
            <a:ext cx="3727490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virus attaches itself to files or programs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1028224" y="3429714"/>
            <a:ext cx="3727490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It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spreads when you open those files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028223" y="4246126"/>
            <a:ext cx="4188738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It can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delete data, slow down your computer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, or make it crash.</a:t>
            </a:r>
            <a:endParaRPr lang="en-US" sz="2400" dirty="0"/>
          </a:p>
        </p:txBody>
      </p:sp>
      <p:sp>
        <p:nvSpPr>
          <p:cNvPr id="8" name="Shape 6"/>
          <p:cNvSpPr/>
          <p:nvPr/>
        </p:nvSpPr>
        <p:spPr>
          <a:xfrm>
            <a:off x="5216962" y="1888450"/>
            <a:ext cx="4196358" cy="3272433"/>
          </a:xfrm>
          <a:prstGeom prst="roundRect">
            <a:avLst>
              <a:gd name="adj" fmla="val 2911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1396" y="21228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Worm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5451396" y="2613303"/>
            <a:ext cx="3727490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worm spreads on its own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without needing you to click anything.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5451396" y="3769876"/>
            <a:ext cx="3727490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It can spread to other computers in your network.</a:t>
            </a:r>
            <a:endParaRPr lang="en-US" sz="2400" dirty="0"/>
          </a:p>
        </p:txBody>
      </p:sp>
      <p:sp>
        <p:nvSpPr>
          <p:cNvPr id="12" name="Shape 10"/>
          <p:cNvSpPr/>
          <p:nvPr/>
        </p:nvSpPr>
        <p:spPr>
          <a:xfrm>
            <a:off x="9640133" y="1888450"/>
            <a:ext cx="4196358" cy="3272433"/>
          </a:xfrm>
          <a:prstGeom prst="roundRect">
            <a:avLst>
              <a:gd name="adj" fmla="val 2911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9874568" y="21228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Trojan</a:t>
            </a:r>
            <a:endParaRPr lang="en-US" sz="3200" dirty="0"/>
          </a:p>
        </p:txBody>
      </p:sp>
      <p:sp>
        <p:nvSpPr>
          <p:cNvPr id="14" name="Text 12"/>
          <p:cNvSpPr/>
          <p:nvPr/>
        </p:nvSpPr>
        <p:spPr>
          <a:xfrm>
            <a:off x="9874568" y="2613303"/>
            <a:ext cx="3727490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Trojan pretends to be a safe program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, like a game or file.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9874806" y="3784036"/>
            <a:ext cx="3727490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Once opened, it can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steal your information or give control to hackers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Shape 14"/>
          <p:cNvSpPr/>
          <p:nvPr/>
        </p:nvSpPr>
        <p:spPr>
          <a:xfrm>
            <a:off x="793790" y="5387696"/>
            <a:ext cx="6408063" cy="2263679"/>
          </a:xfrm>
          <a:prstGeom prst="roundRect">
            <a:avLst>
              <a:gd name="adj" fmla="val 4503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1028224" y="56221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Spyware</a:t>
            </a:r>
            <a:endParaRPr lang="en-US" sz="3200" dirty="0"/>
          </a:p>
        </p:txBody>
      </p:sp>
      <p:sp>
        <p:nvSpPr>
          <p:cNvPr id="18" name="Text 16"/>
          <p:cNvSpPr/>
          <p:nvPr/>
        </p:nvSpPr>
        <p:spPr>
          <a:xfrm>
            <a:off x="1028224" y="6112550"/>
            <a:ext cx="5939195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Spyware secretly watches what you do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on </a:t>
            </a:r>
            <a:b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</a:b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your computer.</a:t>
            </a:r>
            <a:endParaRPr lang="en-US" sz="2400" dirty="0"/>
          </a:p>
        </p:txBody>
      </p:sp>
      <p:sp>
        <p:nvSpPr>
          <p:cNvPr id="19" name="Text 17"/>
          <p:cNvSpPr/>
          <p:nvPr/>
        </p:nvSpPr>
        <p:spPr>
          <a:xfrm>
            <a:off x="997052" y="6841899"/>
            <a:ext cx="593919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It can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steal your passwords, credit card info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, or personal data.</a:t>
            </a:r>
            <a:endParaRPr lang="en-US" sz="2400" dirty="0"/>
          </a:p>
        </p:txBody>
      </p:sp>
      <p:sp>
        <p:nvSpPr>
          <p:cNvPr id="20" name="Shape 18"/>
          <p:cNvSpPr/>
          <p:nvPr/>
        </p:nvSpPr>
        <p:spPr>
          <a:xfrm>
            <a:off x="7428667" y="5387696"/>
            <a:ext cx="6408063" cy="2263679"/>
          </a:xfrm>
          <a:prstGeom prst="roundRect">
            <a:avLst>
              <a:gd name="adj" fmla="val 4503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663101" y="56221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Ransomware</a:t>
            </a:r>
            <a:endParaRPr lang="en-US" sz="3200" dirty="0"/>
          </a:p>
        </p:txBody>
      </p:sp>
      <p:sp>
        <p:nvSpPr>
          <p:cNvPr id="22" name="Text 20"/>
          <p:cNvSpPr/>
          <p:nvPr/>
        </p:nvSpPr>
        <p:spPr>
          <a:xfrm>
            <a:off x="7663101" y="6112550"/>
            <a:ext cx="593919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Ransomware locks your files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and asks you to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pay money to unlock them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3540" y="584121"/>
            <a:ext cx="11947684" cy="628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440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How Do Viruses and Malware Enter Your Computer?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40" y="1614368"/>
            <a:ext cx="1005126" cy="120622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10132" y="1815346"/>
            <a:ext cx="2512933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Unsafe Links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2010132" y="2250043"/>
            <a:ext cx="11916728" cy="301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Clicking unsafe links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or ads</a:t>
            </a:r>
            <a:endParaRPr lang="en-US" sz="2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40" y="2820591"/>
            <a:ext cx="1005126" cy="120622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10132" y="3021568"/>
            <a:ext cx="2512933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Email Attachments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2010132" y="3456265"/>
            <a:ext cx="11916728" cy="301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Opening email attachments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from unknown senders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40" y="4026813"/>
            <a:ext cx="1005126" cy="120622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10132" y="4227790"/>
            <a:ext cx="2512933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Free Downloads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2010132" y="4662488"/>
            <a:ext cx="11916728" cy="301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Downloading free software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or games from untrusted websites</a:t>
            </a:r>
            <a:endParaRPr lang="en-US" sz="2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540" y="5233035"/>
            <a:ext cx="1005126" cy="120622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10132" y="5434013"/>
            <a:ext cx="2512933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USB Drives</a:t>
            </a:r>
            <a:endParaRPr lang="en-US" sz="3200" dirty="0"/>
          </a:p>
        </p:txBody>
      </p:sp>
      <p:sp>
        <p:nvSpPr>
          <p:cNvPr id="14" name="Text 8"/>
          <p:cNvSpPr/>
          <p:nvPr/>
        </p:nvSpPr>
        <p:spPr>
          <a:xfrm>
            <a:off x="2010132" y="5868710"/>
            <a:ext cx="11916728" cy="301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Using infected USB drives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40" y="6439257"/>
            <a:ext cx="1005126" cy="1206222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10132" y="6640235"/>
            <a:ext cx="2512933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Unsafe Websites</a:t>
            </a:r>
            <a:endParaRPr lang="en-US" sz="3200" dirty="0"/>
          </a:p>
        </p:txBody>
      </p:sp>
      <p:sp>
        <p:nvSpPr>
          <p:cNvPr id="17" name="Text 10"/>
          <p:cNvSpPr/>
          <p:nvPr/>
        </p:nvSpPr>
        <p:spPr>
          <a:xfrm>
            <a:off x="2010132" y="7074932"/>
            <a:ext cx="11916728" cy="301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Visiting unsafe or fake websites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98276"/>
            <a:ext cx="98863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Signs Your Computer May Be Infected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35606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603188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638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Slow Performance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530906" y="4128968"/>
            <a:ext cx="342149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Computer becomes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very slow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5235893" y="35606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963" y="3603188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73008" y="3638550"/>
            <a:ext cx="34092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7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Unwanted Advertisements</a:t>
            </a:r>
            <a:endParaRPr lang="en-US" sz="2700" dirty="0"/>
          </a:p>
        </p:txBody>
      </p:sp>
      <p:sp>
        <p:nvSpPr>
          <p:cNvPr id="10" name="Text 6"/>
          <p:cNvSpPr/>
          <p:nvPr/>
        </p:nvSpPr>
        <p:spPr>
          <a:xfrm>
            <a:off x="5973008" y="4128968"/>
            <a:ext cx="342149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Unexpected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pop-up ads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Shape 7"/>
          <p:cNvSpPr/>
          <p:nvPr/>
        </p:nvSpPr>
        <p:spPr>
          <a:xfrm>
            <a:off x="9677995" y="35606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065" y="3603188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415111" y="3638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File Problems</a:t>
            </a:r>
            <a:endParaRPr lang="en-US" sz="3200" dirty="0"/>
          </a:p>
        </p:txBody>
      </p:sp>
      <p:sp>
        <p:nvSpPr>
          <p:cNvPr id="14" name="Text 9"/>
          <p:cNvSpPr/>
          <p:nvPr/>
        </p:nvSpPr>
        <p:spPr>
          <a:xfrm>
            <a:off x="10415111" y="4128968"/>
            <a:ext cx="342149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Files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disappear or won't open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Shape 10"/>
          <p:cNvSpPr/>
          <p:nvPr/>
        </p:nvSpPr>
        <p:spPr>
          <a:xfrm>
            <a:off x="793790" y="49227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4965263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530906" y="5000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Browser Changes</a:t>
            </a:r>
            <a:endParaRPr lang="en-US" sz="3200" dirty="0"/>
          </a:p>
        </p:txBody>
      </p:sp>
      <p:sp>
        <p:nvSpPr>
          <p:cNvPr id="18" name="Text 12"/>
          <p:cNvSpPr/>
          <p:nvPr/>
        </p:nvSpPr>
        <p:spPr>
          <a:xfrm>
            <a:off x="1530906" y="5491043"/>
            <a:ext cx="5642610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Your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browser changes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on its own</a:t>
            </a:r>
            <a:endParaRPr lang="en-US" sz="2400" dirty="0"/>
          </a:p>
        </p:txBody>
      </p:sp>
      <p:sp>
        <p:nvSpPr>
          <p:cNvPr id="19" name="Shape 13"/>
          <p:cNvSpPr/>
          <p:nvPr/>
        </p:nvSpPr>
        <p:spPr>
          <a:xfrm>
            <a:off x="7457003" y="49227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2074" y="4965263"/>
            <a:ext cx="340162" cy="425291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8194119" y="5000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Ransom Demands</a:t>
            </a:r>
            <a:endParaRPr lang="en-US" sz="3200" dirty="0"/>
          </a:p>
        </p:txBody>
      </p:sp>
      <p:sp>
        <p:nvSpPr>
          <p:cNvPr id="22" name="Text 15"/>
          <p:cNvSpPr/>
          <p:nvPr/>
        </p:nvSpPr>
        <p:spPr>
          <a:xfrm>
            <a:off x="8194119" y="5491043"/>
            <a:ext cx="5642610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You see messages asking for money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90111"/>
            <a:ext cx="79604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How to Protect Your Computer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2052518"/>
            <a:ext cx="170021" cy="830580"/>
          </a:xfrm>
          <a:prstGeom prst="roundRect">
            <a:avLst>
              <a:gd name="adj" fmla="val 56033"/>
            </a:avLst>
          </a:prstGeom>
          <a:solidFill>
            <a:schemeClr val="accent5">
              <a:lumMod val="50000"/>
            </a:schemeClr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303973" y="2052518"/>
            <a:ext cx="28669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Use Security Software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1303973" y="2542937"/>
            <a:ext cx="12532638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Use antivirus software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and keep it updated</a:t>
            </a:r>
            <a:endParaRPr lang="en-US" sz="2400" dirty="0"/>
          </a:p>
        </p:txBody>
      </p:sp>
      <p:sp>
        <p:nvSpPr>
          <p:cNvPr id="6" name="Shape 4"/>
          <p:cNvSpPr/>
          <p:nvPr/>
        </p:nvSpPr>
        <p:spPr>
          <a:xfrm>
            <a:off x="1133951" y="3109913"/>
            <a:ext cx="170021" cy="830580"/>
          </a:xfrm>
          <a:prstGeom prst="roundRect">
            <a:avLst>
              <a:gd name="adj" fmla="val 56033"/>
            </a:avLst>
          </a:prstGeom>
          <a:solidFill>
            <a:schemeClr val="accent5">
              <a:lumMod val="50000"/>
            </a:schemeClr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644134" y="3109913"/>
            <a:ext cx="30774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Be Cautious with Emails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1644134" y="3600331"/>
            <a:ext cx="12192476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Do not open emails or links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from people you don't know</a:t>
            </a:r>
            <a:endParaRPr lang="en-US" sz="2400" dirty="0"/>
          </a:p>
        </p:txBody>
      </p:sp>
      <p:sp>
        <p:nvSpPr>
          <p:cNvPr id="9" name="Shape 7"/>
          <p:cNvSpPr/>
          <p:nvPr/>
        </p:nvSpPr>
        <p:spPr>
          <a:xfrm>
            <a:off x="1474232" y="4167307"/>
            <a:ext cx="170021" cy="830580"/>
          </a:xfrm>
          <a:prstGeom prst="roundRect">
            <a:avLst>
              <a:gd name="adj" fmla="val 56033"/>
            </a:avLst>
          </a:prstGeom>
          <a:solidFill>
            <a:schemeClr val="accent5">
              <a:lumMod val="50000"/>
            </a:schemeClr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984415" y="41673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Download Safely</a:t>
            </a:r>
            <a:endParaRPr lang="en-US" sz="3200" dirty="0"/>
          </a:p>
        </p:txBody>
      </p:sp>
      <p:sp>
        <p:nvSpPr>
          <p:cNvPr id="11" name="Text 9"/>
          <p:cNvSpPr/>
          <p:nvPr/>
        </p:nvSpPr>
        <p:spPr>
          <a:xfrm>
            <a:off x="1984415" y="4657725"/>
            <a:ext cx="11852196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Download apps and programs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only from trusted websites</a:t>
            </a:r>
            <a:endParaRPr lang="en-US" sz="2400" dirty="0"/>
          </a:p>
        </p:txBody>
      </p:sp>
      <p:sp>
        <p:nvSpPr>
          <p:cNvPr id="12" name="Shape 10"/>
          <p:cNvSpPr/>
          <p:nvPr/>
        </p:nvSpPr>
        <p:spPr>
          <a:xfrm>
            <a:off x="1814513" y="5224701"/>
            <a:ext cx="170021" cy="830580"/>
          </a:xfrm>
          <a:prstGeom prst="roundRect">
            <a:avLst>
              <a:gd name="adj" fmla="val 56033"/>
            </a:avLst>
          </a:prstGeom>
          <a:solidFill>
            <a:schemeClr val="accent5">
              <a:lumMod val="50000"/>
            </a:schemeClr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324695" y="5224701"/>
            <a:ext cx="32948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Keep Everything Updated</a:t>
            </a:r>
            <a:endParaRPr lang="en-US" sz="3200" dirty="0"/>
          </a:p>
        </p:txBody>
      </p:sp>
      <p:sp>
        <p:nvSpPr>
          <p:cNvPr id="14" name="Text 12"/>
          <p:cNvSpPr/>
          <p:nvPr/>
        </p:nvSpPr>
        <p:spPr>
          <a:xfrm>
            <a:off x="2324695" y="5715119"/>
            <a:ext cx="11511915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Keep your operating system and software updated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Shape 13"/>
          <p:cNvSpPr/>
          <p:nvPr/>
        </p:nvSpPr>
        <p:spPr>
          <a:xfrm>
            <a:off x="1474232" y="6282095"/>
            <a:ext cx="170021" cy="830580"/>
          </a:xfrm>
          <a:prstGeom prst="roundRect">
            <a:avLst>
              <a:gd name="adj" fmla="val 56033"/>
            </a:avLst>
          </a:prstGeom>
          <a:solidFill>
            <a:schemeClr val="accent5">
              <a:lumMod val="50000"/>
            </a:schemeClr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984415" y="62820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Back Up Your Data</a:t>
            </a:r>
            <a:endParaRPr lang="en-US" sz="3200" dirty="0"/>
          </a:p>
        </p:txBody>
      </p:sp>
      <p:sp>
        <p:nvSpPr>
          <p:cNvPr id="17" name="Text 15"/>
          <p:cNvSpPr/>
          <p:nvPr/>
        </p:nvSpPr>
        <p:spPr>
          <a:xfrm>
            <a:off x="1984415" y="6772513"/>
            <a:ext cx="11852196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Back up your important files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regularly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10373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What to Do If You Think You Have Malware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1857256" y="29693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Disconnect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3459718"/>
            <a:ext cx="3898702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Disconnect from the internet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9693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Scan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9937790" y="3459718"/>
            <a:ext cx="38988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Run a full antivirus scan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4218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Remove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9937790" y="5912287"/>
            <a:ext cx="38988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Delete suspicious programs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52518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Get Help</a:t>
            </a:r>
            <a:endParaRPr lang="en-US" sz="3200" dirty="0"/>
          </a:p>
        </p:txBody>
      </p:sp>
      <p:sp>
        <p:nvSpPr>
          <p:cNvPr id="16" name="Text 8"/>
          <p:cNvSpPr/>
          <p:nvPr/>
        </p:nvSpPr>
        <p:spPr>
          <a:xfrm>
            <a:off x="322729" y="5742265"/>
            <a:ext cx="4369763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If needed, ask a computer expert for help</a:t>
            </a:r>
            <a:endParaRPr lang="en-US" sz="24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402461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40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0925" y="3186232"/>
            <a:ext cx="5221010" cy="652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80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Summary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25" y="4188500"/>
            <a:ext cx="522089" cy="52208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61849" y="4276011"/>
            <a:ext cx="2610445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Malware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1461849" y="4727615"/>
            <a:ext cx="12437626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Malware is harmful software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that can damage your computer or steal your data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25" y="5494972"/>
            <a:ext cx="522089" cy="52208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461849" y="5582483"/>
            <a:ext cx="2610445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Viruses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1461849" y="6034088"/>
            <a:ext cx="12437626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Viruses are one kind of malware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that spread from one file to another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25" y="6801445"/>
            <a:ext cx="522089" cy="52208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461849" y="6888956"/>
            <a:ext cx="2610445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Protection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1461849" y="7340560"/>
            <a:ext cx="12437626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You can stay safe by being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careful online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384653"/>
                </a:solidFill>
                <a:ea typeface="Roboto" pitchFamily="34" charset="-122"/>
                <a:cs typeface="Roboto" pitchFamily="34" charset="-120"/>
              </a:rPr>
              <a:t>and using good antivirus protection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430</Words>
  <Application>Microsoft Office PowerPoint</Application>
  <PresentationFormat>Custom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Wingdings</vt:lpstr>
      <vt:lpstr>Host Grotesk Medium</vt:lpstr>
      <vt:lpstr>Roboto Bold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19</cp:revision>
  <dcterms:created xsi:type="dcterms:W3CDTF">2025-05-17T09:04:38Z</dcterms:created>
  <dcterms:modified xsi:type="dcterms:W3CDTF">2025-06-01T15:48:28Z</dcterms:modified>
</cp:coreProperties>
</file>