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rimson Pro Semi Bold" panose="020B0604020202020204" charset="0"/>
      <p:regular r:id="rId8"/>
    </p:embeddedFont>
    <p:embeddedFont>
      <p:font typeface="Heebo" pitchFamily="2" charset="-79"/>
      <p:regular r:id="rId9"/>
      <p:bold r:id="rId10"/>
    </p:embeddedFont>
    <p:embeddedFont>
      <p:font typeface="Heebo Bold" charset="-79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10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00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oogl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759500"/>
            <a:ext cx="7647861" cy="13358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8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What is the Internet and </a:t>
            </a:r>
          </a:p>
          <a:p>
            <a:pPr marL="0" indent="0" algn="l">
              <a:lnSpc>
                <a:spcPts val="5250"/>
              </a:lnSpc>
              <a:buNone/>
            </a:pPr>
            <a:r>
              <a:rPr lang="en-US" sz="48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How it Works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48070" y="2416016"/>
            <a:ext cx="7647861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Internet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is a large network that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connects computers</a:t>
            </a:r>
            <a:r>
              <a:rPr lang="en-US" sz="2400" b="1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phones</a:t>
            </a:r>
            <a:r>
              <a:rPr lang="en-US" sz="2400" b="1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and other devices</a:t>
            </a:r>
            <a:r>
              <a:rPr lang="en-US" sz="24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all over the world.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48070" y="3340298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It allows people to: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48070" y="3922633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Send 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748070" y="4339352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Watch videos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748070" y="4756071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Read news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748070" y="5172789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Search for information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48070" y="5589508"/>
            <a:ext cx="764786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Use apps and websites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748070" y="6171843"/>
            <a:ext cx="7647861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 can think of the Internet like a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digital highway system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 Your device is like a car driving on these roads to visit different places like websites, apps, or games.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748070" y="7112079"/>
            <a:ext cx="341948" cy="341948"/>
          </a:xfrm>
          <a:prstGeom prst="roundRect">
            <a:avLst>
              <a:gd name="adj" fmla="val 2673823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90" y="7428980"/>
            <a:ext cx="326707" cy="326708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1196816" y="7405406"/>
            <a:ext cx="1784152" cy="373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4C4C4D"/>
                </a:solidFill>
                <a:ea typeface="Heebo Bold" pitchFamily="34" charset="-122"/>
                <a:cs typeface="Heeb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42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735" y="3203615"/>
            <a:ext cx="6411278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8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How Does the Internet Work?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34735" y="4384358"/>
            <a:ext cx="4190881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1. Your Device Connects to the Internet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34735" y="4922282"/>
            <a:ext cx="6324362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computer, phone, or tablet connects to the Internet using: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34735" y="5446871"/>
            <a:ext cx="6324362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Wi-Fi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734735" y="5856089"/>
            <a:ext cx="6324362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Mobile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734735" y="6265307"/>
            <a:ext cx="6324362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Broadband cable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734735" y="6789896"/>
            <a:ext cx="6324362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This connection is provided by an </a:t>
            </a:r>
            <a:b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Internet Service Provider (ISP)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like Jio, Airtel, </a:t>
            </a:r>
            <a:b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</a:b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ACT, or BSNL.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578923" y="4384358"/>
            <a:ext cx="285023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2. You Ask for Information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7578923" y="4922282"/>
            <a:ext cx="6324362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When you open a website (like </a:t>
            </a:r>
            <a:r>
              <a:rPr lang="en-US" sz="2400" b="1" u="sng" dirty="0">
                <a:solidFill>
                  <a:srgbClr val="2150FE"/>
                </a:solidFill>
                <a:ea typeface="Heebo" pitchFamily="34" charset="-122"/>
                <a:cs typeface="Heeb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), your device sends a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request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to find that website.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578923" y="5782628"/>
            <a:ext cx="6324362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But websites are not stored on your phone. They live on special computers called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servers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1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6041" y="3077766"/>
            <a:ext cx="6161127" cy="630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How Does the Internet Work?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06041" y="4010739"/>
            <a:ext cx="4271605" cy="3662720"/>
          </a:xfrm>
          <a:prstGeom prst="roundRect">
            <a:avLst>
              <a:gd name="adj" fmla="val 826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907733" y="4212431"/>
            <a:ext cx="2768918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3. Finding the Right Server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907733" y="4648557"/>
            <a:ext cx="3868222" cy="1613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Each website has a special address called an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IP address</a:t>
            </a:r>
            <a:r>
              <a:rPr lang="en-US" sz="20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(like a phone number). When you type a website name, your device asks a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DNS server</a:t>
            </a:r>
            <a:r>
              <a:rPr lang="en-US" sz="20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to find the correct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IP address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07733" y="6382822"/>
            <a:ext cx="3868222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Then your device knows where to go.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5179338" y="4010739"/>
            <a:ext cx="4271605" cy="3662720"/>
          </a:xfrm>
          <a:prstGeom prst="roundRect">
            <a:avLst>
              <a:gd name="adj" fmla="val 826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5381030" y="4212431"/>
            <a:ext cx="286690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4. Getting the Website Data</a:t>
            </a:r>
            <a:endParaRPr lang="en-US" sz="2800" b="1" dirty="0"/>
          </a:p>
        </p:txBody>
      </p:sp>
      <p:sp>
        <p:nvSpPr>
          <p:cNvPr id="10" name="Text 7"/>
          <p:cNvSpPr/>
          <p:nvPr/>
        </p:nvSpPr>
        <p:spPr>
          <a:xfrm>
            <a:off x="5381030" y="4648557"/>
            <a:ext cx="3868222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device sends the request to the correct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server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381030" y="5414843"/>
            <a:ext cx="3868222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The server sends back the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data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(text, images, videos) in small parts called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packets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381030" y="6503789"/>
            <a:ext cx="3868222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These packets travel through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cables</a:t>
            </a:r>
            <a:r>
              <a:rPr lang="en-US" sz="2000" b="1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routers</a:t>
            </a:r>
            <a:r>
              <a:rPr lang="en-US" sz="2000" b="1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satellites</a:t>
            </a:r>
            <a:r>
              <a:rPr lang="en-US" sz="2000" b="1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,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and signals</a:t>
            </a:r>
            <a:r>
              <a:rPr lang="en-US" sz="20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to reach your device.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9652635" y="4010739"/>
            <a:ext cx="4271605" cy="3662720"/>
          </a:xfrm>
          <a:prstGeom prst="roundRect">
            <a:avLst>
              <a:gd name="adj" fmla="val 826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9854327" y="4212431"/>
            <a:ext cx="2521625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5.Showing the Website</a:t>
            </a:r>
            <a:endParaRPr lang="en-US" sz="2800" b="1" dirty="0"/>
          </a:p>
        </p:txBody>
      </p:sp>
      <p:sp>
        <p:nvSpPr>
          <p:cNvPr id="15" name="Text 12"/>
          <p:cNvSpPr/>
          <p:nvPr/>
        </p:nvSpPr>
        <p:spPr>
          <a:xfrm>
            <a:off x="9854327" y="4648557"/>
            <a:ext cx="3868222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web browser (like Chrome or Firefox) puts all the packets together and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shows the full website</a:t>
            </a:r>
            <a:r>
              <a:rPr lang="en-US" sz="20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on your screen.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9854326" y="6055771"/>
            <a:ext cx="3868222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This all happens in </a:t>
            </a:r>
            <a:r>
              <a:rPr lang="en-US" sz="20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just a few seconds</a:t>
            </a:r>
            <a:r>
              <a:rPr lang="en-US" sz="20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DD08C73-7F63-96B3-6360-C84476BCD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" y="337090"/>
            <a:ext cx="13917121" cy="7475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771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52D47"/>
                </a:solidFill>
                <a:ea typeface="Crimson Pro Semi Bold" pitchFamily="34" charset="-122"/>
                <a:cs typeface="Crimson Pro Semi Bold" pitchFamily="34" charset="-120"/>
              </a:rPr>
              <a:t>Summary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2607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719864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Global Connection</a:t>
            </a:r>
            <a:endParaRPr lang="en-US" sz="2400" b="1" dirty="0"/>
          </a:p>
        </p:txBody>
      </p:sp>
      <p:sp>
        <p:nvSpPr>
          <p:cNvPr id="6" name="Text 2"/>
          <p:cNvSpPr/>
          <p:nvPr/>
        </p:nvSpPr>
        <p:spPr>
          <a:xfrm>
            <a:off x="6280190" y="3210282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Internet connects millions of devices</a:t>
            </a:r>
            <a:r>
              <a:rPr lang="en-US" sz="24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around the world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192607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2719864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Request Process</a:t>
            </a:r>
            <a:endParaRPr lang="en-US" sz="2400" b="1" dirty="0"/>
          </a:p>
        </p:txBody>
      </p:sp>
      <p:sp>
        <p:nvSpPr>
          <p:cNvPr id="9" name="Text 4"/>
          <p:cNvSpPr/>
          <p:nvPr/>
        </p:nvSpPr>
        <p:spPr>
          <a:xfrm>
            <a:off x="8912304" y="3210282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device sends a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request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and finds the correct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192607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2719864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Data Transfer</a:t>
            </a:r>
            <a:endParaRPr lang="en-US" sz="2400" b="1" dirty="0"/>
          </a:p>
        </p:txBody>
      </p:sp>
      <p:sp>
        <p:nvSpPr>
          <p:cNvPr id="12" name="Text 6"/>
          <p:cNvSpPr/>
          <p:nvPr/>
        </p:nvSpPr>
        <p:spPr>
          <a:xfrm>
            <a:off x="11544538" y="3210282"/>
            <a:ext cx="271756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device receives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data packets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 from servers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77322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C4C4D"/>
                </a:solidFill>
                <a:ea typeface="Crimson Pro Semi Bold" pitchFamily="34" charset="-122"/>
                <a:cs typeface="Crimson Pro Semi Bold" pitchFamily="34" charset="-120"/>
              </a:rPr>
              <a:t>Display</a:t>
            </a:r>
            <a:endParaRPr lang="en-US" sz="2400" b="1" dirty="0"/>
          </a:p>
        </p:txBody>
      </p:sp>
      <p:sp>
        <p:nvSpPr>
          <p:cNvPr id="15" name="Text 8"/>
          <p:cNvSpPr/>
          <p:nvPr/>
        </p:nvSpPr>
        <p:spPr>
          <a:xfrm>
            <a:off x="6280190" y="6263640"/>
            <a:ext cx="43878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Your browser </a:t>
            </a:r>
            <a:r>
              <a:rPr lang="en-US" sz="2400" b="1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displays the content</a:t>
            </a:r>
            <a:r>
              <a:rPr lang="en-US" sz="24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2400" dirty="0">
                <a:solidFill>
                  <a:srgbClr val="4C4C4D"/>
                </a:solidFill>
                <a:ea typeface="Heebo" pitchFamily="34" charset="-122"/>
                <a:cs typeface="Heebo" pitchFamily="34" charset="-120"/>
              </a:rPr>
              <a:t>on your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59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378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Crimson Pro Semi Bold</vt:lpstr>
      <vt:lpstr>Heebo Bold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2025-04-22T01:50:35Z</dcterms:created>
  <dcterms:modified xsi:type="dcterms:W3CDTF">2025-04-25T06:57:26Z</dcterms:modified>
</cp:coreProperties>
</file>