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anit Light" panose="020B0604020202020204" charset="-34"/>
      <p:regular r:id="rId14"/>
    </p:embeddedFont>
    <p:embeddedFont>
      <p:font typeface="Martel San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27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AWS S3 Requester Pays – Explained for Beginners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 AWS S3, normally the </a:t>
            </a:r>
            <a:r>
              <a:rPr lang="en-US" sz="2400" b="1" dirty="0">
                <a:solidFill>
                  <a:srgbClr val="C00000"/>
                </a:solidFill>
                <a:ea typeface="Martel Sans" pitchFamily="34" charset="-122"/>
                <a:cs typeface="Martel Sans" pitchFamily="34" charset="-120"/>
              </a:rPr>
              <a:t>bucket owner pays for storage and data transfer costs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But with Requester Pays, the </a:t>
            </a:r>
            <a:r>
              <a:rPr lang="en-US" sz="2400" b="1" dirty="0">
                <a:solidFill>
                  <a:srgbClr val="C00000"/>
                </a:solidFill>
                <a:ea typeface="Martel Sans" pitchFamily="34" charset="-122"/>
                <a:cs typeface="Martel Sans" pitchFamily="34" charset="-120"/>
              </a:rPr>
              <a:t>person accessing (downloading) the files pays for the costs instead of the bucket owner</a:t>
            </a:r>
            <a:r>
              <a:rPr lang="en-US" sz="2400" dirty="0">
                <a:solidFill>
                  <a:srgbClr val="C0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48563"/>
            <a:ext cx="20250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Martel Sans Bold" pitchFamily="34" charset="-122"/>
                <a:cs typeface="Martel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6627"/>
            <a:ext cx="7236857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🔹</a:t>
            </a: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Why Use Requester Pays?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3978116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Reduces Costs for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      Bucket Owner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76309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don’t have to pay when others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download your files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3978116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Useful for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      Public Data Sharing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332928" y="476309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you share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large datasets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let users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pay for their own access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216593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Encourages Fair Usage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9872066" y="4408765"/>
            <a:ext cx="42376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Only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serious users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will download,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reducing unnecessary access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23768"/>
            <a:ext cx="75564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Does Requester Pays Work?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93790" y="2389108"/>
            <a:ext cx="7556421" cy="1225153"/>
          </a:xfrm>
          <a:prstGeom prst="roundRect">
            <a:avLst>
              <a:gd name="adj" fmla="val 777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623542"/>
            <a:ext cx="7087553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1️⃣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Bucket Owner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Enables "Requester Pays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– This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setting is turned ON in S3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793790" y="3841075"/>
            <a:ext cx="7556421" cy="1225153"/>
          </a:xfrm>
          <a:prstGeom prst="roundRect">
            <a:avLst>
              <a:gd name="adj" fmla="val 777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8224" y="4075509"/>
            <a:ext cx="7087553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2️⃣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Users Who Download Files Pay the Costs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– 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person downloading needs to have an AWS account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793790" y="5293043"/>
            <a:ext cx="7556421" cy="1225153"/>
          </a:xfrm>
          <a:prstGeom prst="roundRect">
            <a:avLst>
              <a:gd name="adj" fmla="val 777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5527477"/>
            <a:ext cx="7087553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3️⃣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Costs Include: -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Data Transfer Fees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(when downloading files) -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Request Fees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(GET, LIST, etc.)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6745010"/>
            <a:ext cx="7556421" cy="862251"/>
          </a:xfrm>
          <a:prstGeom prst="roundRect">
            <a:avLst>
              <a:gd name="adj" fmla="val 1104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979444"/>
            <a:ext cx="7087553" cy="393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4️⃣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Bills the Requester, Not the Owner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634" y="543401"/>
            <a:ext cx="8710017" cy="625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54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🔹</a:t>
            </a:r>
            <a:r>
              <a:rPr lang="en-US" sz="5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How to Enable Requester Pays in S3?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7303770" y="1563648"/>
            <a:ext cx="22860" cy="6126004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6424136" y="1996797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7092910" y="1785938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70075" y="1859994"/>
            <a:ext cx="90130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91634" y="1761173"/>
            <a:ext cx="5536763" cy="331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1️⃣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Go to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AWS S3 Console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7514630" y="2984778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9" name="Shape 7"/>
          <p:cNvSpPr/>
          <p:nvPr/>
        </p:nvSpPr>
        <p:spPr>
          <a:xfrm>
            <a:off x="7092910" y="2773918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240191" y="2847975"/>
            <a:ext cx="150019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402003" y="2749153"/>
            <a:ext cx="5536763" cy="331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2️⃣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Select your bucket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6424136" y="3873937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13" name="Shape 11"/>
          <p:cNvSpPr/>
          <p:nvPr/>
        </p:nvSpPr>
        <p:spPr>
          <a:xfrm>
            <a:off x="7092910" y="3663077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39000" y="3737134"/>
            <a:ext cx="152400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691634" y="3638312"/>
            <a:ext cx="5536763" cy="331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3️⃣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Go to "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Properties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7514630" y="4763214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2910" y="4552355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34952" y="4626412"/>
            <a:ext cx="160377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8402003" y="4527590"/>
            <a:ext cx="5536763" cy="331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4️⃣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Scroll to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Requester Pays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6424136" y="5652492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21" name="Shape 19"/>
          <p:cNvSpPr/>
          <p:nvPr/>
        </p:nvSpPr>
        <p:spPr>
          <a:xfrm>
            <a:off x="7092910" y="5441633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39238" y="5515689"/>
            <a:ext cx="151805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5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691634" y="5416867"/>
            <a:ext cx="5536763" cy="331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5️⃣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Enable the setting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and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Save changes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7514630" y="6541770"/>
            <a:ext cx="691634" cy="22860"/>
          </a:xfrm>
          <a:prstGeom prst="roundRect">
            <a:avLst>
              <a:gd name="adj" fmla="val 363078"/>
            </a:avLst>
          </a:prstGeom>
          <a:solidFill>
            <a:srgbClr val="C5D2CF"/>
          </a:solidFill>
          <a:ln/>
        </p:spPr>
      </p:sp>
      <p:sp>
        <p:nvSpPr>
          <p:cNvPr id="25" name="Shape 23"/>
          <p:cNvSpPr/>
          <p:nvPr/>
        </p:nvSpPr>
        <p:spPr>
          <a:xfrm>
            <a:off x="7092910" y="6330910"/>
            <a:ext cx="444579" cy="444579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30785" y="6404967"/>
            <a:ext cx="16871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6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8402003" y="6306145"/>
            <a:ext cx="5536763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✅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Now, anyone downloading files will be charged instead of you.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563" y="1062276"/>
            <a:ext cx="7681674" cy="1305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a Requester Downloads from a "Requester Pays" Bucket?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17563" y="2916317"/>
            <a:ext cx="470059" cy="470059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4967" y="2994660"/>
            <a:ext cx="95250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896457" y="2916317"/>
            <a:ext cx="261151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Agreement to Pay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96457" y="3367921"/>
            <a:ext cx="3057525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If a user wants to download from a Requester Pays bucket, they must explicitly agree to pay.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62818" y="2916317"/>
            <a:ext cx="470059" cy="470059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18552" y="2994660"/>
            <a:ext cx="158591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841712" y="2916317"/>
            <a:ext cx="261151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AWS CLI Command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0841712" y="3367921"/>
            <a:ext cx="3057525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Using AWS CLI, they can download like this</a:t>
            </a:r>
            <a:r>
              <a:rPr lang="en-US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: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10841712" y="4271605"/>
            <a:ext cx="3057525" cy="1316355"/>
          </a:xfrm>
          <a:prstGeom prst="roundRect">
            <a:avLst>
              <a:gd name="adj" fmla="val 6666"/>
            </a:avLst>
          </a:prstGeom>
          <a:solidFill>
            <a:srgbClr val="DFECE9"/>
          </a:solidFill>
          <a:ln/>
        </p:spPr>
      </p:sp>
      <p:sp>
        <p:nvSpPr>
          <p:cNvPr id="13" name="Shape 10"/>
          <p:cNvSpPr/>
          <p:nvPr/>
        </p:nvSpPr>
        <p:spPr>
          <a:xfrm>
            <a:off x="10831354" y="4271605"/>
            <a:ext cx="3078242" cy="1316355"/>
          </a:xfrm>
          <a:prstGeom prst="roundRect">
            <a:avLst>
              <a:gd name="adj" fmla="val 2381"/>
            </a:avLst>
          </a:prstGeom>
          <a:solidFill>
            <a:srgbClr val="DFECE9"/>
          </a:solidFill>
          <a:ln/>
        </p:spPr>
      </p:sp>
      <p:sp>
        <p:nvSpPr>
          <p:cNvPr id="14" name="Text 11"/>
          <p:cNvSpPr/>
          <p:nvPr/>
        </p:nvSpPr>
        <p:spPr>
          <a:xfrm>
            <a:off x="11040189" y="4428292"/>
            <a:ext cx="2660571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dirty="0">
                <a:solidFill>
                  <a:srgbClr val="2C3249"/>
                </a:solidFill>
                <a:highlight>
                  <a:srgbClr val="DFECE9"/>
                </a:highlight>
                <a:ea typeface="Consolas" pitchFamily="34" charset="-122"/>
                <a:cs typeface="Consolas" pitchFamily="34" charset="-120"/>
              </a:rPr>
              <a:t>aws s3 cp s3://example-bucket/file.txt </a:t>
            </a:r>
            <a:br>
              <a:rPr lang="en-US" dirty="0">
                <a:solidFill>
                  <a:srgbClr val="2C3249"/>
                </a:solidFill>
                <a:highlight>
                  <a:srgbClr val="DFECE9"/>
                </a:highlight>
                <a:ea typeface="Consolas" pitchFamily="34" charset="-122"/>
                <a:cs typeface="Consolas" pitchFamily="34" charset="-120"/>
              </a:rPr>
            </a:br>
            <a:r>
              <a:rPr lang="en-US" dirty="0">
                <a:solidFill>
                  <a:srgbClr val="2C3249"/>
                </a:solidFill>
                <a:highlight>
                  <a:srgbClr val="DFECE9"/>
                </a:highlight>
                <a:ea typeface="Consolas" pitchFamily="34" charset="-122"/>
                <a:cs typeface="Consolas" pitchFamily="34" charset="-120"/>
              </a:rPr>
              <a:t>--request-payer requester</a:t>
            </a:r>
            <a:endParaRPr lang="en-US" dirty="0"/>
          </a:p>
        </p:txBody>
      </p:sp>
      <p:sp>
        <p:nvSpPr>
          <p:cNvPr id="15" name="Shape 12"/>
          <p:cNvSpPr/>
          <p:nvPr/>
        </p:nvSpPr>
        <p:spPr>
          <a:xfrm>
            <a:off x="6217563" y="6031825"/>
            <a:ext cx="470059" cy="470059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371987" y="6110168"/>
            <a:ext cx="161092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4"/>
          <p:cNvSpPr/>
          <p:nvPr/>
        </p:nvSpPr>
        <p:spPr>
          <a:xfrm>
            <a:off x="6896457" y="6031825"/>
            <a:ext cx="2611517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Explanation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6896457" y="6483429"/>
            <a:ext cx="7002780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🔹</a:t>
            </a: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The </a:t>
            </a: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--request-payer requester</a:t>
            </a:r>
            <a:r>
              <a:rPr lang="en-US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flag tells AWS that they </a:t>
            </a: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accept the costs</a:t>
            </a:r>
            <a:r>
              <a:rPr lang="en-US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7299"/>
            <a:ext cx="6475333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🔹</a:t>
            </a:r>
            <a:r>
              <a:rPr lang="en-US" sz="60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Things to Keep in Mind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910727"/>
            <a:ext cx="3785235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32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Users Need an AWS Account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763095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Only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users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can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pay for requests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732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97974" y="4198263"/>
            <a:ext cx="862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937790" y="2684383"/>
            <a:ext cx="3898821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32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Not for Completely Public Data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937790" y="353675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you want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free public access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don’t enable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Requester Pays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732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68176" y="3247192"/>
            <a:ext cx="143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9937790" y="5136952"/>
            <a:ext cx="3898821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✅</a:t>
            </a: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 </a:t>
            </a:r>
            <a:r>
              <a:rPr lang="en-US" sz="3200" b="1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Storage Costs Still Paid by Owner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9937790" y="598932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bucket owner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still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pays for storing the files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732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91331" y="5973366"/>
            <a:ext cx="1457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545" y="591860"/>
            <a:ext cx="5275659" cy="666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000000"/>
                </a:solidFill>
                <a:ea typeface="Kanit Light" pitchFamily="34" charset="-122"/>
                <a:cs typeface="Kanit Light" pitchFamily="34" charset="-120"/>
              </a:rPr>
              <a:t>🔹</a:t>
            </a: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 Final Thoughts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02" y="1680805"/>
            <a:ext cx="1627703" cy="121586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6570" y="2228374"/>
            <a:ext cx="80248" cy="422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1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5051584" y="1891784"/>
            <a:ext cx="2704267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AWS S3 Requester Pays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5051584" y="2348151"/>
            <a:ext cx="3389114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Useful for </a:t>
            </a: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data-sharing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scenarios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4893350" y="2913459"/>
            <a:ext cx="8945761" cy="11430"/>
          </a:xfrm>
          <a:prstGeom prst="roundRect">
            <a:avLst>
              <a:gd name="adj" fmla="val 775434"/>
            </a:avLst>
          </a:prstGeom>
          <a:solidFill>
            <a:srgbClr val="C5D2C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09" y="2949416"/>
            <a:ext cx="3255407" cy="12158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0019" y="3346252"/>
            <a:ext cx="133469" cy="422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5865495" y="3160395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Large Datasets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5865495" y="3616762"/>
            <a:ext cx="4585811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Owner </a:t>
            </a: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doesn’t pay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for everyone’s downloads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5707261" y="4182070"/>
            <a:ext cx="8131850" cy="11430"/>
          </a:xfrm>
          <a:prstGeom prst="roundRect">
            <a:avLst>
              <a:gd name="adj" fmla="val 775434"/>
            </a:avLst>
          </a:prstGeom>
          <a:solidFill>
            <a:srgbClr val="C5D2C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198" y="4218027"/>
            <a:ext cx="4883110" cy="121586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8947" y="4614863"/>
            <a:ext cx="135612" cy="422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6679287" y="4429006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Cost Shifting</a:t>
            </a:r>
            <a:endParaRPr lang="en-US" sz="2800" dirty="0"/>
          </a:p>
        </p:txBody>
      </p:sp>
      <p:sp>
        <p:nvSpPr>
          <p:cNvPr id="16" name="Text 11"/>
          <p:cNvSpPr/>
          <p:nvPr/>
        </p:nvSpPr>
        <p:spPr>
          <a:xfrm>
            <a:off x="6679287" y="4885373"/>
            <a:ext cx="396644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Cost shifts to users </a:t>
            </a: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accessing the data</a:t>
            </a:r>
            <a:endParaRPr lang="en-US" sz="2000" dirty="0"/>
          </a:p>
        </p:txBody>
      </p:sp>
      <p:sp>
        <p:nvSpPr>
          <p:cNvPr id="17" name="Shape 12"/>
          <p:cNvSpPr/>
          <p:nvPr/>
        </p:nvSpPr>
        <p:spPr>
          <a:xfrm>
            <a:off x="6521053" y="5450681"/>
            <a:ext cx="7318058" cy="11430"/>
          </a:xfrm>
          <a:prstGeom prst="roundRect">
            <a:avLst>
              <a:gd name="adj" fmla="val 775434"/>
            </a:avLst>
          </a:prstGeom>
          <a:solidFill>
            <a:srgbClr val="C5D2CF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406" y="5486638"/>
            <a:ext cx="6510814" cy="121586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5375" y="5883473"/>
            <a:ext cx="142756" cy="422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2800" dirty="0"/>
          </a:p>
        </p:txBody>
      </p:sp>
      <p:sp>
        <p:nvSpPr>
          <p:cNvPr id="20" name="Text 14"/>
          <p:cNvSpPr/>
          <p:nvPr/>
        </p:nvSpPr>
        <p:spPr>
          <a:xfrm>
            <a:off x="7493198" y="5697617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Fair Usage</a:t>
            </a:r>
            <a:endParaRPr lang="en-US" sz="2800" dirty="0"/>
          </a:p>
        </p:txBody>
      </p:sp>
      <p:sp>
        <p:nvSpPr>
          <p:cNvPr id="21" name="Text 15"/>
          <p:cNvSpPr/>
          <p:nvPr/>
        </p:nvSpPr>
        <p:spPr>
          <a:xfrm>
            <a:off x="7493198" y="6153983"/>
            <a:ext cx="3642836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Ensures </a:t>
            </a: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fair usage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and </a:t>
            </a: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cost control</a:t>
            </a:r>
            <a:endParaRPr lang="en-US" sz="2000" dirty="0"/>
          </a:p>
        </p:txBody>
      </p:sp>
      <p:sp>
        <p:nvSpPr>
          <p:cNvPr id="22" name="Text 16"/>
          <p:cNvSpPr/>
          <p:nvPr/>
        </p:nvSpPr>
        <p:spPr>
          <a:xfrm>
            <a:off x="738545" y="6939796"/>
            <a:ext cx="13153311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AWS S3 Requester Pays is useful for data-sharing scenarios, especially for large datasets where the owner doesn’t want to pay for everyone’s downloads.</a:t>
            </a:r>
            <a:r>
              <a:rPr lang="en-US" sz="20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It shifts the cost to the users who access the data, ensuring fair usage and cost control. </a:t>
            </a:r>
            <a:r>
              <a:rPr lang="en-US" sz="2000" dirty="0">
                <a:solidFill>
                  <a:srgbClr val="000000"/>
                </a:solidFill>
                <a:ea typeface="Martel Sans" pitchFamily="34" charset="-122"/>
                <a:cs typeface="Martel Sans" pitchFamily="34" charset="-120"/>
              </a:rPr>
              <a:t>🚀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469</Words>
  <Application>Microsoft Office PowerPoint</Application>
  <PresentationFormat>Custom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Martel Sans Bold</vt:lpstr>
      <vt:lpstr>Arial</vt:lpstr>
      <vt:lpstr>Kanit Light</vt:lpstr>
      <vt:lpstr>Martel Sans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2025-02-11T12:53:11Z</dcterms:created>
  <dcterms:modified xsi:type="dcterms:W3CDTF">2025-02-12T12:41:57Z</dcterms:modified>
</cp:coreProperties>
</file>