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M Sans" pitchFamily="2" charset="0"/>
      <p:regular r:id="rId11"/>
      <p:bold r:id="rId12"/>
    </p:embeddedFont>
    <p:embeddedFont>
      <p:font typeface="DM Sans Bold" pitchFamily="2" charset="0"/>
      <p:bold r:id="rId13"/>
    </p:embeddedFont>
    <p:embeddedFont>
      <p:font typeface="PT Serif" panose="020A0603040505020204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4860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5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Input and Output Devices in a Computer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3977283"/>
            <a:ext cx="783922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 computer works by taking an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input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processing it, and then giving an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output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Input devices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are tools that help you </a:t>
            </a:r>
            <a:b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send data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to the computer, while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output devices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show you or give you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results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from the computer. 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70095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839293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62420" y="5814766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419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735" y="3391495"/>
            <a:ext cx="6009203" cy="693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 are Input Devices?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39735" y="4613315"/>
            <a:ext cx="277415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2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Keyboard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39735" y="5171361"/>
            <a:ext cx="403943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Used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type letters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numbers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commands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39735" y="6037778"/>
            <a:ext cx="4039433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Typing an email or </a:t>
            </a:r>
          </a:p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 document.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5302329" y="4613315"/>
            <a:ext cx="277415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2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Mouse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5302329" y="5171361"/>
            <a:ext cx="403943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Used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move the cursor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on the screen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click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on things.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5302329" y="6037778"/>
            <a:ext cx="403943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Clicking on icons or dragging files.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9864923" y="4613315"/>
            <a:ext cx="277415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2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Microphone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9864923" y="5171361"/>
            <a:ext cx="403943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Used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record sound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speak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to the computer.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9864923" y="6037778"/>
            <a:ext cx="403943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Speaking to a </a:t>
            </a:r>
            <a:b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voice assistant like Siri or Alexa.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39736" y="7141963"/>
            <a:ext cx="9480030" cy="693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Input devices are tools that allow you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send information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the computer. </a:t>
            </a:r>
            <a:b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They help you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communicate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with the computer.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956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Other Input Devices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26291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870347" y="2661047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530906" y="2629138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Scanner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1530906" y="313729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Used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copy images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documents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into the computer.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530906" y="4362093"/>
            <a:ext cx="315456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Scanning a photo to save it digitally.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4685467" y="26291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7"/>
          <p:cNvSpPr/>
          <p:nvPr/>
        </p:nvSpPr>
        <p:spPr>
          <a:xfrm>
            <a:off x="4762024" y="2661047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5422583" y="2629138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Webcam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5422583" y="313729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Used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capture video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take photos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5422583" y="399919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Video calling with friends or family.</a:t>
            </a:r>
            <a:endParaRPr lang="en-US" sz="2400" dirty="0"/>
          </a:p>
        </p:txBody>
      </p:sp>
      <p:sp>
        <p:nvSpPr>
          <p:cNvPr id="14" name="Shape 11"/>
          <p:cNvSpPr/>
          <p:nvPr/>
        </p:nvSpPr>
        <p:spPr>
          <a:xfrm>
            <a:off x="793790" y="56505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870347" y="5682454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16" name="Text 13"/>
          <p:cNvSpPr/>
          <p:nvPr/>
        </p:nvSpPr>
        <p:spPr>
          <a:xfrm>
            <a:off x="1530906" y="565054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Touchscreen</a:t>
            </a:r>
            <a:endParaRPr lang="en-US" sz="3200" dirty="0"/>
          </a:p>
        </p:txBody>
      </p:sp>
      <p:sp>
        <p:nvSpPr>
          <p:cNvPr id="17" name="Text 14"/>
          <p:cNvSpPr/>
          <p:nvPr/>
        </p:nvSpPr>
        <p:spPr>
          <a:xfrm>
            <a:off x="1530906" y="615870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Allows you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touch the screen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give commands.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1530906" y="665769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Using a smartphone or tablet.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45024"/>
            <a:ext cx="688895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 are Output Devices?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229445"/>
            <a:ext cx="7556421" cy="1823680"/>
          </a:xfrm>
          <a:prstGeom prst="roundRect">
            <a:avLst>
              <a:gd name="adj" fmla="val 1866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45625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Monitor (Screen)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507004" y="296441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Displays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text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images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videos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507004" y="346340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Watching a movie or reading an article.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280190" y="4279940"/>
            <a:ext cx="7556421" cy="1823680"/>
          </a:xfrm>
          <a:prstGeom prst="roundRect">
            <a:avLst>
              <a:gd name="adj" fmla="val 1866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6507004" y="45067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Printer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6507004" y="50149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Prints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documents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images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on paper.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507004" y="551390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Printing a school assignment or a photo.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280190" y="6358771"/>
            <a:ext cx="80947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Output devices are tools that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show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give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you the results from the computer. They help the computer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communicate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with you.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4532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Other Output Devices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2974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42353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Speakers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93790" y="5931694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Play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sound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music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from the computer.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793790" y="679358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Listening to songs or watching a video with sound.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4629745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54704" y="542353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Headphones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5254704" y="5931694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Similar to speakers but for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private listening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5254704" y="679358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Listening to music without disturbing others.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629745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715738" y="542353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Projector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9715738" y="5931694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Displays the computer screen on 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larger surface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like a wall.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9715738" y="679358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Giving a presentation in a classroom or meeting.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4255" y="554831"/>
            <a:ext cx="7735491" cy="1320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Input and Output Devices Work Together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55" y="2177296"/>
            <a:ext cx="1006078" cy="19397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12156" y="2378512"/>
            <a:ext cx="2641163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You Provide Input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2012156" y="2829282"/>
            <a:ext cx="6427589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You use an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input device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(like a keyboard or mouse) to send data to the computer.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2012156" y="3593902"/>
            <a:ext cx="642758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Typing a message on the keyboard.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5" y="4117062"/>
            <a:ext cx="1006078" cy="161782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12156" y="4318278"/>
            <a:ext cx="40452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The Computer Processes the Input</a:t>
            </a:r>
            <a:endParaRPr lang="en-US" sz="3600" dirty="0"/>
          </a:p>
        </p:txBody>
      </p:sp>
      <p:sp>
        <p:nvSpPr>
          <p:cNvPr id="10" name="Text 5"/>
          <p:cNvSpPr/>
          <p:nvPr/>
        </p:nvSpPr>
        <p:spPr>
          <a:xfrm>
            <a:off x="2012156" y="4769048"/>
            <a:ext cx="642758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computer takes the input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processes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it.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2012156" y="5211723"/>
            <a:ext cx="642758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The computer saves the message you typed.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255" y="5734883"/>
            <a:ext cx="1006078" cy="193976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12156" y="5936099"/>
            <a:ext cx="366581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The Computer Provides Output</a:t>
            </a:r>
            <a:endParaRPr lang="en-US" sz="3600" dirty="0"/>
          </a:p>
        </p:txBody>
      </p:sp>
      <p:sp>
        <p:nvSpPr>
          <p:cNvPr id="14" name="Text 8"/>
          <p:cNvSpPr/>
          <p:nvPr/>
        </p:nvSpPr>
        <p:spPr>
          <a:xfrm>
            <a:off x="2012156" y="6386870"/>
            <a:ext cx="6427589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computer sends the result to an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output device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2012156" y="6829544"/>
            <a:ext cx="6427589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The message appears on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monitor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is printed by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printer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3368"/>
            <a:ext cx="1226343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Why Input and Output Devices are Important?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2055614" y="287047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Communication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378637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They help you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interact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with the computer and get the results you need.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24362" y="368319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9597628" y="268902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Ease of Use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9597628" y="3197185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Input devices like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keyboard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mouse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make it easier to control the computer.</a:t>
            </a:r>
            <a:endParaRPr lang="en-US" sz="2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86713" y="368319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3600" dirty="0"/>
          </a:p>
        </p:txBody>
      </p:sp>
      <p:sp>
        <p:nvSpPr>
          <p:cNvPr id="11" name="Text 7"/>
          <p:cNvSpPr/>
          <p:nvPr/>
        </p:nvSpPr>
        <p:spPr>
          <a:xfrm>
            <a:off x="9597628" y="51415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Sharing Information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9597628" y="5649754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Output devices like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printer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speakers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allow you to share information with others.</a:t>
            </a:r>
            <a:endParaRPr lang="en-US" sz="24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86713" y="534554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3600" dirty="0"/>
          </a:p>
        </p:txBody>
      </p:sp>
      <p:sp>
        <p:nvSpPr>
          <p:cNvPr id="15" name="Text 10"/>
          <p:cNvSpPr/>
          <p:nvPr/>
        </p:nvSpPr>
        <p:spPr>
          <a:xfrm>
            <a:off x="2055614" y="51415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Entertainment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793790" y="5649754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Devices like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monitors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speakers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make watching movies, playing games, and listening to music enjoyable.</a:t>
            </a:r>
            <a:endParaRPr lang="en-US" sz="24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324362" y="534554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4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4843" y="655201"/>
            <a:ext cx="4836319" cy="604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5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Summary</a:t>
            </a:r>
            <a:endParaRPr lang="en-US" sz="5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561" y="1628061"/>
            <a:ext cx="1650802" cy="107573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50362" y="2137648"/>
            <a:ext cx="25908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989552" y="1812250"/>
            <a:ext cx="2418159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Communication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4989552" y="2224921"/>
            <a:ext cx="296263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Together, they facilitate interaction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851321" y="2717244"/>
            <a:ext cx="9088279" cy="11430"/>
          </a:xfrm>
          <a:prstGeom prst="roundRect">
            <a:avLst>
              <a:gd name="adj" fmla="val 241790"/>
            </a:avLst>
          </a:prstGeom>
          <a:solidFill>
            <a:srgbClr val="D8D4D4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01" y="2749748"/>
            <a:ext cx="3301722" cy="107573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50362" y="3125629"/>
            <a:ext cx="25908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5815013" y="2933938"/>
            <a:ext cx="2418159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Daily Utility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5815013" y="3346609"/>
            <a:ext cx="3065978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For typing, printing, watching videos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5676781" y="3838932"/>
            <a:ext cx="8262818" cy="11430"/>
          </a:xfrm>
          <a:prstGeom prst="roundRect">
            <a:avLst>
              <a:gd name="adj" fmla="val 241790"/>
            </a:avLst>
          </a:prstGeom>
          <a:solidFill>
            <a:srgbClr val="D8D4D4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640" y="3871436"/>
            <a:ext cx="4952643" cy="107573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50362" y="4247317"/>
            <a:ext cx="25908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3600" dirty="0"/>
          </a:p>
        </p:txBody>
      </p:sp>
      <p:sp>
        <p:nvSpPr>
          <p:cNvPr id="15" name="Text 10"/>
          <p:cNvSpPr/>
          <p:nvPr/>
        </p:nvSpPr>
        <p:spPr>
          <a:xfrm>
            <a:off x="6640473" y="4055626"/>
            <a:ext cx="2153722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Output Devices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6640473" y="4468297"/>
            <a:ext cx="215372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Monitor, printer, speakers</a:t>
            </a:r>
            <a:endParaRPr lang="en-US" sz="2400" dirty="0"/>
          </a:p>
        </p:txBody>
      </p:sp>
      <p:sp>
        <p:nvSpPr>
          <p:cNvPr id="17" name="Shape 12"/>
          <p:cNvSpPr/>
          <p:nvPr/>
        </p:nvSpPr>
        <p:spPr>
          <a:xfrm>
            <a:off x="6502241" y="4960620"/>
            <a:ext cx="7437358" cy="11430"/>
          </a:xfrm>
          <a:prstGeom prst="roundRect">
            <a:avLst>
              <a:gd name="adj" fmla="val 241790"/>
            </a:avLst>
          </a:prstGeom>
          <a:solidFill>
            <a:srgbClr val="D8D4D4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" y="4993124"/>
            <a:ext cx="6603563" cy="107573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50362" y="5369004"/>
            <a:ext cx="25908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4</a:t>
            </a:r>
            <a:endParaRPr lang="en-US" sz="3600" dirty="0"/>
          </a:p>
        </p:txBody>
      </p:sp>
      <p:sp>
        <p:nvSpPr>
          <p:cNvPr id="20" name="Text 14"/>
          <p:cNvSpPr/>
          <p:nvPr/>
        </p:nvSpPr>
        <p:spPr>
          <a:xfrm>
            <a:off x="7465933" y="5177314"/>
            <a:ext cx="2418159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Input Devices</a:t>
            </a:r>
            <a:endParaRPr lang="en-US" sz="3200" dirty="0"/>
          </a:p>
        </p:txBody>
      </p:sp>
      <p:sp>
        <p:nvSpPr>
          <p:cNvPr id="21" name="Text 15"/>
          <p:cNvSpPr/>
          <p:nvPr/>
        </p:nvSpPr>
        <p:spPr>
          <a:xfrm>
            <a:off x="7465933" y="5589984"/>
            <a:ext cx="257782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Keyboard, mouse, microphone</a:t>
            </a:r>
            <a:endParaRPr lang="en-US" sz="2400" dirty="0"/>
          </a:p>
        </p:txBody>
      </p:sp>
      <p:sp>
        <p:nvSpPr>
          <p:cNvPr id="22" name="Text 16"/>
          <p:cNvSpPr/>
          <p:nvPr/>
        </p:nvSpPr>
        <p:spPr>
          <a:xfrm>
            <a:off x="644843" y="6276023"/>
            <a:ext cx="13340715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Input Devices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: Tools like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keyboard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mouse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microphone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help you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send data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the computer.</a:t>
            </a:r>
            <a:endParaRPr lang="en-US" sz="2400" dirty="0"/>
          </a:p>
        </p:txBody>
      </p:sp>
      <p:sp>
        <p:nvSpPr>
          <p:cNvPr id="23" name="Text 17"/>
          <p:cNvSpPr/>
          <p:nvPr/>
        </p:nvSpPr>
        <p:spPr>
          <a:xfrm>
            <a:off x="644843" y="6777871"/>
            <a:ext cx="13340715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Output Devices</a:t>
            </a:r>
            <a:r>
              <a:rPr lang="en-US" sz="23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: Tools like the </a:t>
            </a:r>
            <a:r>
              <a:rPr lang="en-US" sz="23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monitor</a:t>
            </a:r>
            <a:r>
              <a:rPr lang="en-US" sz="23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3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printer</a:t>
            </a:r>
            <a:r>
              <a:rPr lang="en-US" sz="23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3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speakers</a:t>
            </a:r>
            <a:r>
              <a:rPr lang="en-US" sz="23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show you or give you the </a:t>
            </a:r>
            <a:r>
              <a:rPr lang="en-US" sz="23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results</a:t>
            </a:r>
            <a:r>
              <a:rPr lang="en-US" sz="23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from the computer.</a:t>
            </a:r>
            <a:endParaRPr lang="en-US" sz="2300" dirty="0"/>
          </a:p>
        </p:txBody>
      </p:sp>
      <p:sp>
        <p:nvSpPr>
          <p:cNvPr id="24" name="Text 18"/>
          <p:cNvSpPr/>
          <p:nvPr/>
        </p:nvSpPr>
        <p:spPr>
          <a:xfrm>
            <a:off x="644843" y="7279719"/>
            <a:ext cx="13340715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Together, input and output devices help you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communicate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with the computer and make it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useful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for daily tasks </a:t>
            </a:r>
            <a:b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like typing, printing, or watching videos.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636</Words>
  <Application>Microsoft Office PowerPoint</Application>
  <PresentationFormat>Custom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PT Serif</vt:lpstr>
      <vt:lpstr>DM Sans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27</cp:revision>
  <dcterms:created xsi:type="dcterms:W3CDTF">2025-03-13T16:17:23Z</dcterms:created>
  <dcterms:modified xsi:type="dcterms:W3CDTF">2025-03-22T07:23:56Z</dcterms:modified>
</cp:coreProperties>
</file>