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4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-bucket.s3-website-region.amazonaw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AWS S3 Website Hosting: Simple and Cost-Effective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8147010" cy="1555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Welcome to this presentation on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AWS S3 Website hosting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We'll explore what an AWS S3 Website is, why you might want to use it, and how to set one up. This guide is perfect for beginners looking to host a professional-looking static website quickly and affordably.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068204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043677"/>
            <a:ext cx="238756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0787"/>
            <a:ext cx="86954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Understanding AWS S3 Websites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2806541"/>
            <a:ext cx="37583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is an AWS S3 Website?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387684"/>
            <a:ext cx="6244709" cy="1908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AWS S3 Website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refers to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static website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hosted on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Amazon Simple Storage Service (S3).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S3 is typically used to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store files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but it can also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serve files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directly to users, which makes it great for hosting simple,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static websites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599521" y="2806541"/>
            <a:ext cx="3288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is a Static Website?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7599521" y="33876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static website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type of website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that doesn't need a server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process information. It only contains files like: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46900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HTML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content of the webpage.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5132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CSS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The styles (colors, fonts, layout).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99521" y="55744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JavaScript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Basic interactivity like menus or animations.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1" y="61414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There's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no backend (like databases or processing code)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so it's simpler and cheaper to host.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9723" y="648176"/>
            <a:ext cx="7152203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4800" b="1" kern="0" spc="-10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Host a Website on AWS S3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902375" y="1584841"/>
            <a:ext cx="22860" cy="5996583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096566" y="1984653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8184" y="1790462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58798" y="1858923"/>
            <a:ext cx="110014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919049" y="1767602"/>
            <a:ext cx="2324219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Create an S3 Bucket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919049" y="2162769"/>
            <a:ext cx="9843691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Go to the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AWS Management Console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Create a bucket with the name matching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your website domain (e.g., example.com).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096566" y="3220522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8184" y="3026331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31533" y="3094792"/>
            <a:ext cx="16442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919049" y="3003471"/>
            <a:ext cx="3395543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Enable Static Website Hosting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919049" y="3398638"/>
            <a:ext cx="12071628" cy="687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 properties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enable the "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Static website hosting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 option.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Specify the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homepage file (like index.html) 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error file (like 404.html).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096566" y="4456390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8184" y="4262199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29389" y="4330660"/>
            <a:ext cx="16871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1919049" y="4239339"/>
            <a:ext cx="2442924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Upload Website Files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919049" y="4704158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Upload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your HTML, CSS, JavaScript, and other static files to the S3 bucket.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1096566" y="5692259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8184" y="5498068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25222" y="5566529"/>
            <a:ext cx="17716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919049" y="5475208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Set Permissions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1919049" y="5908177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 the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bucket public 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so visitors can access your website.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1096566" y="6928128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08184" y="6733937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32604" y="6802398"/>
            <a:ext cx="16228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1919049" y="6711077"/>
            <a:ext cx="2473285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Access Your Website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919049" y="7106244"/>
            <a:ext cx="10018951" cy="691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You'll get a </a:t>
            </a:r>
            <a:r>
              <a:rPr lang="en-US" sz="2400" kern="0" spc="-29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URL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(like </a:t>
            </a:r>
            <a:r>
              <a:rPr lang="en-US" sz="2400" u="sng" kern="0" spc="-29" dirty="0">
                <a:solidFill>
                  <a:srgbClr val="4950BC"/>
                </a:solidFill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http://example-bucket.s3-website-region.amazonaws.com</a:t>
            </a: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)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view your website.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Benefits of Using AWS S3 for Websites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Cost-Effective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417439" y="3791545"/>
            <a:ext cx="343396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S3 is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very affordable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especially for small websites.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3301127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Scalable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309116" y="3791545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Your website can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handle a large number of visitors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without additional setup.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3622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Fast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417439" y="5852636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S3 integrates with services like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CloudFront (CDN)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faster delivery.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4685467" y="53622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30911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Easy Setup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5309116" y="5852636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Hosting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static site on S3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simple and requires minimal maintenance.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74864"/>
            <a:ext cx="63724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Key Points to Remember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472380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958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Static Only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544865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S3 websites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cannot run server-side code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like PHP or Python.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472380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4958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Custom Domain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451396" y="544865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configure a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custom domain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using AWS Route 53 or other domain registrars.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0133" y="472380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4958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Security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874568" y="544865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HTTPS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for security by integrating with CloudFront and SSL certificates.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93790" y="70269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By using </a:t>
            </a:r>
            <a:r>
              <a:rPr lang="en-US" sz="2400" kern="0" spc="-36" dirty="0">
                <a:solidFill>
                  <a:srgbClr val="C00000"/>
                </a:solidFill>
                <a:ea typeface="Inter" pitchFamily="34" charset="-122"/>
                <a:cs typeface="Inter" pitchFamily="34" charset="-120"/>
              </a:rPr>
              <a:t>AWS S3 for static websites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beginners can host a professional-looking site quickly and affordably!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464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23</cp:revision>
  <dcterms:created xsi:type="dcterms:W3CDTF">2024-12-12T15:12:14Z</dcterms:created>
  <dcterms:modified xsi:type="dcterms:W3CDTF">2024-12-20T03:15:47Z</dcterms:modified>
</cp:coreProperties>
</file>