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71" r:id="rId2"/>
    <p:sldId id="472" r:id="rId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9" d="100"/>
          <a:sy n="69" d="100"/>
        </p:scale>
        <p:origin x="1344" y="8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1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498C16-E98F-1364-7008-811FF8CC4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4953000"/>
            <a:ext cx="1581371" cy="619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381DAD-566B-2A4B-55E6-0BEF14D95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56313"/>
            <a:ext cx="12192000" cy="43453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55908B-39BF-FD11-3D5D-FAAC79A5F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5600" y="4643842"/>
            <a:ext cx="1457528" cy="628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E07880-B65B-2D85-4CB9-162F8DF3E0D7}"/>
              </a:ext>
            </a:extLst>
          </p:cNvPr>
          <p:cNvSpPr txBox="1"/>
          <p:nvPr/>
        </p:nvSpPr>
        <p:spPr>
          <a:xfrm>
            <a:off x="1905000" y="54988"/>
            <a:ext cx="8534400" cy="47000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to Send SMS using AWS SNS Without a Topic in Spring Boot</a:t>
            </a:r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E07880-B65B-2D85-4CB9-162F8DF3E0D7}"/>
              </a:ext>
            </a:extLst>
          </p:cNvPr>
          <p:cNvSpPr txBox="1"/>
          <p:nvPr/>
        </p:nvSpPr>
        <p:spPr>
          <a:xfrm>
            <a:off x="1905000" y="54988"/>
            <a:ext cx="8534400" cy="47000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to Send SMS using AWS SNS Without a Topic in Spring Boot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0E5E6-ECB1-747C-6A72-7BF63965F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868" y="716834"/>
            <a:ext cx="12192000" cy="39573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8A9F1A-D02D-3105-7A4A-5745D541D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66028"/>
            <a:ext cx="5772956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4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90568</TotalTime>
  <Words>28</Words>
  <Application>Microsoft Office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9718</cp:revision>
  <dcterms:created xsi:type="dcterms:W3CDTF">2006-08-16T00:00:00Z</dcterms:created>
  <dcterms:modified xsi:type="dcterms:W3CDTF">2025-04-16T15:47:58Z</dcterms:modified>
</cp:coreProperties>
</file>