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Libre Baskerville" panose="02000000000000000000" pitchFamily="2" charset="0"/>
      <p:regular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Bold" panose="020B0806030504020204" pitchFamily="34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9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4083"/>
            <a:ext cx="6857586" cy="8011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Computer Cooling Systems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3202217"/>
            <a:ext cx="78930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cooling system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in a computer is like 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fan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air conditioner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for your computer's parts. It keeps the computer from getting too hot because when computers work, they generate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heat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and too much heat can cause problems. 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492588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492005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4895531"/>
            <a:ext cx="202561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49495A"/>
                </a:solidFill>
                <a:ea typeface="Open Sans Bold" pitchFamily="34" charset="-122"/>
                <a:cs typeface="Open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1313"/>
            <a:ext cx="102481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Why Do Computers Need Cooling?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93790" y="51454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518791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530906" y="51454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Heat is Bad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1530906" y="563582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When computers run, parts like the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CPU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(brain of the computer) and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GPU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</a:t>
            </a:r>
            <a:b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(graphics card) get hot.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530906" y="6860619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Too much heat can slow down the computer, cause crashes, or even damage the parts.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7428667" y="51454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0" name="Text 7"/>
          <p:cNvSpPr/>
          <p:nvPr/>
        </p:nvSpPr>
        <p:spPr>
          <a:xfrm>
            <a:off x="7513737" y="518791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8165783" y="5145405"/>
            <a:ext cx="48014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Keeps Things Running Smoothly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8165783" y="563582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 cooling system helps the computer stay at the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right temperature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so it can work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fast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reliably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9735"/>
            <a:ext cx="101392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How Does a Cooling System Work?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93791" y="1644194"/>
            <a:ext cx="90897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 cooling system removes heat from the computer and sends it outside. </a:t>
            </a:r>
            <a:b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There are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two main types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of cooling systems: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90" y="2747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Air Cooling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793790" y="33281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Fans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are the most common way to cool a computer.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389513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How it works: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93790" y="446210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Fans blow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cool air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into the computer and push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hot air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out.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93790" y="526720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Some fans are placed on the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CPU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GPU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or inside the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computer case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93790" y="619708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Example: When you hear a loud noise from your computer, it's often the fans working hard to </a:t>
            </a:r>
            <a:b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cool it down.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599521" y="2747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Liquid Cooling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7599521" y="33281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This is a more advanced way to cool a computer.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7599521" y="389513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How it works: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7599521" y="446210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liquid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(like water) flows through tubes and absorbs heat from the computer parts.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7599521" y="526720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The hot liquid is then cooled down by 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radiator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and fans.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7599521" y="619708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Example: Liquid cooling is often used in </a:t>
            </a:r>
            <a:b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gaming computers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high-performance PCs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because it's very effective.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5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887" y="486251"/>
            <a:ext cx="5780723" cy="552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48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Parts of a Cooling System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87" y="1303973"/>
            <a:ext cx="442079" cy="44207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8887" y="1922859"/>
            <a:ext cx="2210514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Fans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618887" y="2305288"/>
            <a:ext cx="2458641" cy="848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Small spinning blades that move air in and out of the computer.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618887" y="3548539"/>
            <a:ext cx="2458641" cy="5657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They are placed on the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CPU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GPU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case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2680" y="1303973"/>
            <a:ext cx="442079" cy="44207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342680" y="1922859"/>
            <a:ext cx="2210514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Heat Sink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3342680" y="2305288"/>
            <a:ext cx="2458641" cy="848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 metal block with fins that sits on top of the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CPU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GPU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3298389" y="3333755"/>
            <a:ext cx="2458641" cy="848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 absorbs heat and spreads it out so the fans can blow it away.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473" y="1303973"/>
            <a:ext cx="442079" cy="44207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066473" y="1922859"/>
            <a:ext cx="2210514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Thermal Paste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6066473" y="2305288"/>
            <a:ext cx="2458641" cy="848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 special paste applied between the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CPU/GPU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and the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heat sink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15" name="Text 9"/>
          <p:cNvSpPr/>
          <p:nvPr/>
        </p:nvSpPr>
        <p:spPr>
          <a:xfrm>
            <a:off x="6066473" y="3475202"/>
            <a:ext cx="2458641" cy="848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 helps transfer heat from the chip to the heat sink.</a:t>
            </a:r>
            <a:endParaRPr lang="en-US" sz="24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887" y="4639151"/>
            <a:ext cx="442079" cy="442079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18887" y="5258038"/>
            <a:ext cx="2336244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Liquid Cooling Parts</a:t>
            </a:r>
            <a:endParaRPr lang="en-US" sz="3200" dirty="0"/>
          </a:p>
        </p:txBody>
      </p:sp>
      <p:sp>
        <p:nvSpPr>
          <p:cNvPr id="18" name="Text 11"/>
          <p:cNvSpPr/>
          <p:nvPr/>
        </p:nvSpPr>
        <p:spPr>
          <a:xfrm>
            <a:off x="618887" y="5640467"/>
            <a:ext cx="4423760" cy="848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200"/>
              </a:lnSpc>
              <a:buSzPct val="100000"/>
              <a:buChar char="•"/>
            </a:pP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Water Block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: Attaches to the CPU/GPU to absorb heat.</a:t>
            </a:r>
            <a:endParaRPr lang="en-US" sz="2400" dirty="0"/>
          </a:p>
        </p:txBody>
      </p:sp>
      <p:sp>
        <p:nvSpPr>
          <p:cNvPr id="19" name="Text 12"/>
          <p:cNvSpPr/>
          <p:nvPr/>
        </p:nvSpPr>
        <p:spPr>
          <a:xfrm>
            <a:off x="618886" y="6388956"/>
            <a:ext cx="4289289" cy="5657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200"/>
              </a:lnSpc>
              <a:buSzPct val="100000"/>
              <a:buChar char="•"/>
            </a:pP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Radiator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: Cools the hot liquid.</a:t>
            </a:r>
            <a:endParaRPr lang="en-US" sz="2400" dirty="0"/>
          </a:p>
        </p:txBody>
      </p:sp>
      <p:sp>
        <p:nvSpPr>
          <p:cNvPr id="20" name="Text 13"/>
          <p:cNvSpPr/>
          <p:nvPr/>
        </p:nvSpPr>
        <p:spPr>
          <a:xfrm>
            <a:off x="618886" y="6992416"/>
            <a:ext cx="3388337" cy="5657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200"/>
              </a:lnSpc>
              <a:buSzPct val="100000"/>
              <a:buChar char="•"/>
            </a:pP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Pump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: Moves the liquid through the system.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5962"/>
            <a:ext cx="78680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Why is Cooling Important?</a:t>
            </a:r>
            <a:endParaRPr lang="en-US" sz="6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88369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280439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3600" dirty="0">
                <a:solidFill>
                  <a:srgbClr val="000000"/>
                </a:solidFill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5357217" y="2415183"/>
            <a:ext cx="2853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Better Performance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5357217" y="2905601"/>
            <a:ext cx="46241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 cool computer runs </a:t>
            </a: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faster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and </a:t>
            </a:r>
            <a:r>
              <a:rPr lang="en-US" sz="24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smoother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187077" y="3508415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5E98F1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551992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00609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3600" dirty="0">
                <a:solidFill>
                  <a:srgbClr val="000000"/>
                </a:solidFill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3600" dirty="0"/>
          </a:p>
        </p:txBody>
      </p:sp>
      <p:sp>
        <p:nvSpPr>
          <p:cNvPr id="10" name="Text 6"/>
          <p:cNvSpPr/>
          <p:nvPr/>
        </p:nvSpPr>
        <p:spPr>
          <a:xfrm>
            <a:off x="6433304" y="37788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Extends Lifespan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6433304" y="4269224"/>
            <a:ext cx="514242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Keeping components cool helps them last longer</a:t>
            </a:r>
            <a:endParaRPr lang="en-US" sz="2400" dirty="0"/>
          </a:p>
        </p:txBody>
      </p:sp>
      <p:sp>
        <p:nvSpPr>
          <p:cNvPr id="12" name="Shape 8"/>
          <p:cNvSpPr/>
          <p:nvPr/>
        </p:nvSpPr>
        <p:spPr>
          <a:xfrm>
            <a:off x="6263164" y="4872038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5E98F1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4915614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536971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3600" dirty="0">
                <a:solidFill>
                  <a:srgbClr val="000000"/>
                </a:solidFill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3600" dirty="0"/>
          </a:p>
        </p:txBody>
      </p:sp>
      <p:sp>
        <p:nvSpPr>
          <p:cNvPr id="15" name="Text 10"/>
          <p:cNvSpPr/>
          <p:nvPr/>
        </p:nvSpPr>
        <p:spPr>
          <a:xfrm>
            <a:off x="7509272" y="5142428"/>
            <a:ext cx="31420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Prevents Overheating</a:t>
            </a:r>
            <a:endParaRPr lang="en-US" sz="3200" dirty="0"/>
          </a:p>
        </p:txBody>
      </p:sp>
      <p:sp>
        <p:nvSpPr>
          <p:cNvPr id="16" name="Text 11"/>
          <p:cNvSpPr/>
          <p:nvPr/>
        </p:nvSpPr>
        <p:spPr>
          <a:xfrm>
            <a:off x="7509272" y="5632847"/>
            <a:ext cx="447627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Avoids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slowdowns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crashes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damage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ext 12"/>
          <p:cNvSpPr/>
          <p:nvPr/>
        </p:nvSpPr>
        <p:spPr>
          <a:xfrm>
            <a:off x="793790" y="6477714"/>
            <a:ext cx="13042821" cy="11368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Overheating can cause the computer to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slow down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crash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or even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break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Keeping the computer cool helps its parts last longer. A cool computer runs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faster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smoother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especially during heavy tasks like gaming or video editing.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6368" y="266267"/>
            <a:ext cx="7744063" cy="1249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4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Signs Your Computer Needs Better Cooling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186368" y="1815866"/>
            <a:ext cx="7744063" cy="1472327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6386274" y="2015771"/>
            <a:ext cx="249983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Loud Fan Noise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386274" y="2448207"/>
            <a:ext cx="7344251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If the fans are always loud, it means they're working too hard to cool the computer.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186368" y="3488098"/>
            <a:ext cx="7744063" cy="1407108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6386274" y="3688004"/>
            <a:ext cx="258365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Computer Feels Hot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6386274" y="4120439"/>
            <a:ext cx="7344251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If the computer feels very hot to the touch, it might need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better cooling.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186368" y="5015102"/>
            <a:ext cx="7744063" cy="1339873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6386274" y="5215008"/>
            <a:ext cx="249983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Frequent Crashes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6386274" y="5647443"/>
            <a:ext cx="7344251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If the computer shuts down or freezes often,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 could be overheating.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6186368" y="6474871"/>
            <a:ext cx="7744063" cy="1445448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6386274" y="6674777"/>
            <a:ext cx="249983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Slow Performance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6386274" y="7107212"/>
            <a:ext cx="7344251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Overheating can cause the computer to slow down to 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protect itself.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99152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How to Keep Your Computer Cool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5E98F1"/>
          </a:solidFill>
          <a:ln/>
        </p:spPr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Clean the Fans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Dust can block the fans and make them less effective. Clean them regularly.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5E98F1"/>
          </a:solidFill>
          <a:ln/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Improve Airflow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Make sure the computer has enough space around it for air to flow in and out.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5E98F1"/>
          </a:solidFill>
          <a:ln/>
        </p:spPr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Add More Fans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If your computer gets too hot, you can add extra fans to the case.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5E98F1"/>
          </a:solidFill>
          <a:ln/>
        </p:spPr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Use a Cooling Pad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For laptops, a cooling pad with built-in fans can help keep it cool.</a:t>
            </a:r>
            <a:endParaRPr lang="en-US" sz="240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5E98F1"/>
          </a:solidFill>
          <a:ln/>
        </p:spPr>
      </p:sp>
      <p:sp>
        <p:nvSpPr>
          <p:cNvPr id="16" name="Text 14"/>
          <p:cNvSpPr/>
          <p:nvPr/>
        </p:nvSpPr>
        <p:spPr>
          <a:xfrm>
            <a:off x="1984415" y="6316147"/>
            <a:ext cx="41576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Upgrade the Cooling System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If you have a high-performance computer, consider upgrading to a </a:t>
            </a:r>
            <a:b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better air cooler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liquid cooling system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986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Summary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1901309" y="2690098"/>
            <a:ext cx="32477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Cooling System Basics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180517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cooling system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is essential for keeping your computer from getting too hot.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561034"/>
            <a:ext cx="3651885" cy="365188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788938" y="2860715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5E98F1"/>
          </a:solidFill>
          <a:ln/>
        </p:spPr>
      </p:sp>
      <p:sp>
        <p:nvSpPr>
          <p:cNvPr id="7" name="Text 4"/>
          <p:cNvSpPr/>
          <p:nvPr/>
        </p:nvSpPr>
        <p:spPr>
          <a:xfrm>
            <a:off x="5944791" y="2984659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20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9481304" y="26900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Components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9481304" y="3180517"/>
            <a:ext cx="500117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 uses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fans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heat sinks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and sometimes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liquid cooling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to remove heat.</a:t>
            </a:r>
            <a:endParaRPr lang="en-US" sz="24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58" y="2561034"/>
            <a:ext cx="3651885" cy="365188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8274368" y="2860715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5E98F1"/>
          </a:solidFill>
          <a:ln/>
        </p:spPr>
      </p:sp>
      <p:sp>
        <p:nvSpPr>
          <p:cNvPr id="12" name="Text 8"/>
          <p:cNvSpPr/>
          <p:nvPr/>
        </p:nvSpPr>
        <p:spPr>
          <a:xfrm>
            <a:off x="8430220" y="2984659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20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3200" dirty="0"/>
          </a:p>
        </p:txBody>
      </p:sp>
      <p:sp>
        <p:nvSpPr>
          <p:cNvPr id="13" name="Text 9"/>
          <p:cNvSpPr/>
          <p:nvPr/>
        </p:nvSpPr>
        <p:spPr>
          <a:xfrm>
            <a:off x="9481304" y="46860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Benefits</a:t>
            </a:r>
            <a:endParaRPr lang="en-US" sz="3200" dirty="0"/>
          </a:p>
        </p:txBody>
      </p:sp>
      <p:sp>
        <p:nvSpPr>
          <p:cNvPr id="14" name="Text 10"/>
          <p:cNvSpPr/>
          <p:nvPr/>
        </p:nvSpPr>
        <p:spPr>
          <a:xfrm>
            <a:off x="9481304" y="5176480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Keeps the computer running smoothly and prevents damage.</a:t>
            </a:r>
            <a:endParaRPr lang="en-US" sz="240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2561034"/>
            <a:ext cx="3651885" cy="3651885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8274368" y="5346144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5E98F1"/>
          </a:solidFill>
          <a:ln/>
        </p:spPr>
      </p:sp>
      <p:sp>
        <p:nvSpPr>
          <p:cNvPr id="17" name="Text 12"/>
          <p:cNvSpPr/>
          <p:nvPr/>
        </p:nvSpPr>
        <p:spPr>
          <a:xfrm>
            <a:off x="8430220" y="5470088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20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3200" dirty="0"/>
          </a:p>
        </p:txBody>
      </p:sp>
      <p:sp>
        <p:nvSpPr>
          <p:cNvPr id="18" name="Text 13"/>
          <p:cNvSpPr/>
          <p:nvPr/>
        </p:nvSpPr>
        <p:spPr>
          <a:xfrm>
            <a:off x="2313861" y="45046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Consequences</a:t>
            </a:r>
            <a:endParaRPr lang="en-US" sz="3200" dirty="0"/>
          </a:p>
        </p:txBody>
      </p:sp>
      <p:sp>
        <p:nvSpPr>
          <p:cNvPr id="19" name="Text 14"/>
          <p:cNvSpPr/>
          <p:nvPr/>
        </p:nvSpPr>
        <p:spPr>
          <a:xfrm>
            <a:off x="793790" y="4995029"/>
            <a:ext cx="43553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Without proper cooling, your computer can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overheat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, </a:t>
            </a:r>
            <a:b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slow down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or even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get damaged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258" y="2561034"/>
            <a:ext cx="3651885" cy="3651885"/>
          </a:xfrm>
          <a:prstGeom prst="rect">
            <a:avLst/>
          </a:prstGeom>
        </p:spPr>
      </p:pic>
      <p:sp>
        <p:nvSpPr>
          <p:cNvPr id="21" name="Shape 15"/>
          <p:cNvSpPr/>
          <p:nvPr/>
        </p:nvSpPr>
        <p:spPr>
          <a:xfrm>
            <a:off x="5788938" y="5346144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5E98F1"/>
          </a:solidFill>
          <a:ln/>
        </p:spPr>
      </p:sp>
      <p:sp>
        <p:nvSpPr>
          <p:cNvPr id="22" name="Text 16"/>
          <p:cNvSpPr/>
          <p:nvPr/>
        </p:nvSpPr>
        <p:spPr>
          <a:xfrm>
            <a:off x="5944791" y="5470088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20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3200" dirty="0"/>
          </a:p>
        </p:txBody>
      </p:sp>
      <p:sp>
        <p:nvSpPr>
          <p:cNvPr id="23" name="Text 17"/>
          <p:cNvSpPr/>
          <p:nvPr/>
        </p:nvSpPr>
        <p:spPr>
          <a:xfrm>
            <a:off x="793790" y="64680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So, make sure your computer stays cool for the best performance!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762</Words>
  <Application>Microsoft Office PowerPoint</Application>
  <PresentationFormat>Custom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</vt:lpstr>
      <vt:lpstr>Arial</vt:lpstr>
      <vt:lpstr>Libre Baskerville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21</cp:revision>
  <dcterms:created xsi:type="dcterms:W3CDTF">2025-03-13T13:42:36Z</dcterms:created>
  <dcterms:modified xsi:type="dcterms:W3CDTF">2025-03-21T11:35:00Z</dcterms:modified>
</cp:coreProperties>
</file>