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78" r:id="rId2"/>
    <p:sldId id="479" r:id="rId3"/>
    <p:sldId id="481" r:id="rId4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DA"/>
    <a:srgbClr val="004620"/>
    <a:srgbClr val="E0ABAA"/>
    <a:srgbClr val="AF423F"/>
    <a:srgbClr val="FFCE33"/>
    <a:srgbClr val="CC9B00"/>
    <a:srgbClr val="005C2A"/>
    <a:srgbClr val="2AE456"/>
    <a:srgbClr val="FF505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248" y="91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8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C5C05-CF12-4DD2-AFFA-90BEF6B71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3344EA-3956-7229-788C-B8709DE1FC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B7A214-6FA2-2796-B45D-54756F2AA8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7E0C1-AAA7-E167-C34B-73F443E145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81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F8656-46D8-7093-A619-79792EC9E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DACEB6-C501-F3EF-3CE5-9C6793F022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C1FD04-BAAD-C1A8-F08B-500351A6D0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4DACA-F7DA-BE8D-AB5B-B64598544D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16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214427E1-A554-EF99-7C5B-793EF1A0574E}"/>
              </a:ext>
            </a:extLst>
          </p:cNvPr>
          <p:cNvSpPr/>
          <p:nvPr/>
        </p:nvSpPr>
        <p:spPr>
          <a:xfrm>
            <a:off x="135006" y="847592"/>
            <a:ext cx="11921987" cy="1305048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To send and receive a </a:t>
            </a:r>
            <a:r>
              <a:rPr lang="en-US" sz="2400" dirty="0">
                <a:solidFill>
                  <a:srgbClr val="C00000"/>
                </a:solidFill>
              </a:rPr>
              <a:t>Product object </a:t>
            </a:r>
            <a:r>
              <a:rPr lang="en-US" sz="2400" dirty="0">
                <a:solidFill>
                  <a:schemeClr val="tx1"/>
                </a:solidFill>
              </a:rPr>
              <a:t>using Amazon SQS in Java, the process involves </a:t>
            </a:r>
            <a:r>
              <a:rPr lang="en-US" sz="2400" dirty="0">
                <a:solidFill>
                  <a:srgbClr val="C00000"/>
                </a:solidFill>
              </a:rPr>
              <a:t>creating a Product class, serializing the object to JSON (or another format), sending it as an SQS message, and deserializing it when receiving. 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2286000" y="32238"/>
            <a:ext cx="8001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Java Integration with Amazon SQS: Sending and Receiving Product Objects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A735B-B948-822C-F162-C5C0C2A70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492" y="2865101"/>
            <a:ext cx="9553815" cy="33011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704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27EC2-80B5-289B-A7E3-396E6C35A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>
            <a:extLst>
              <a:ext uri="{FF2B5EF4-FFF2-40B4-BE49-F238E27FC236}">
                <a16:creationId xmlns:a16="http://schemas.microsoft.com/office/drawing/2014/main" id="{BFA5D33C-ED43-B6D1-A4C6-E7D085D8BB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>
            <a:extLst>
              <a:ext uri="{FF2B5EF4-FFF2-40B4-BE49-F238E27FC236}">
                <a16:creationId xmlns:a16="http://schemas.microsoft.com/office/drawing/2014/main" id="{DB3032F0-7E4E-7016-409E-A7D8D4B450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87C5A1-FA7C-1C2E-D396-D1AE43A710FC}"/>
              </a:ext>
            </a:extLst>
          </p:cNvPr>
          <p:cNvSpPr/>
          <p:nvPr/>
        </p:nvSpPr>
        <p:spPr>
          <a:xfrm>
            <a:off x="2286000" y="32238"/>
            <a:ext cx="8001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Java Integration with Amazon SQS: Sending and Receiving Product Objects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3E13C5-AE74-D61A-12D0-859D3BC96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816" y="1752600"/>
            <a:ext cx="8649184" cy="43839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C4177A-374B-1643-4CF5-30A1D2BE4ECC}"/>
              </a:ext>
            </a:extLst>
          </p:cNvPr>
          <p:cNvSpPr txBox="1"/>
          <p:nvPr/>
        </p:nvSpPr>
        <p:spPr>
          <a:xfrm>
            <a:off x="1637816" y="1143000"/>
            <a:ext cx="4458184" cy="470000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Step 1. Set Up AWS SDK in Maven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6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91154-E369-837F-BAAD-D4822EA00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>
            <a:extLst>
              <a:ext uri="{FF2B5EF4-FFF2-40B4-BE49-F238E27FC236}">
                <a16:creationId xmlns:a16="http://schemas.microsoft.com/office/drawing/2014/main" id="{E2D9838E-7803-9761-30DD-3AE12C33DA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>
            <a:extLst>
              <a:ext uri="{FF2B5EF4-FFF2-40B4-BE49-F238E27FC236}">
                <a16:creationId xmlns:a16="http://schemas.microsoft.com/office/drawing/2014/main" id="{7B4A77D1-812C-0B2E-0E77-2C44C4A159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C0BC1-3FE5-28C3-5A42-AB0DD5A5D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77" y="1524000"/>
            <a:ext cx="11383964" cy="44297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DEF964-B3C5-A5E2-39DA-CC4130BE4CBB}"/>
              </a:ext>
            </a:extLst>
          </p:cNvPr>
          <p:cNvSpPr/>
          <p:nvPr/>
        </p:nvSpPr>
        <p:spPr>
          <a:xfrm>
            <a:off x="2286000" y="32238"/>
            <a:ext cx="8001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Java Integration with Amazon SQS: Sending and Receiving Product Objects</a:t>
            </a:r>
          </a:p>
        </p:txBody>
      </p:sp>
    </p:spTree>
    <p:extLst>
      <p:ext uri="{BB962C8B-B14F-4D97-AF65-F5344CB8AC3E}">
        <p14:creationId xmlns:p14="http://schemas.microsoft.com/office/powerpoint/2010/main" val="81652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93516</TotalTime>
  <Words>89</Words>
  <Application>Microsoft Office PowerPoint</Application>
  <PresentationFormat>Widescreen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10193</cp:revision>
  <dcterms:created xsi:type="dcterms:W3CDTF">2006-08-16T00:00:00Z</dcterms:created>
  <dcterms:modified xsi:type="dcterms:W3CDTF">2024-10-29T09:17:47Z</dcterms:modified>
</cp:coreProperties>
</file>