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MuseoModerno Medium" panose="020B0604020202020204" charset="0"/>
      <p:regular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  <p:embeddedFont>
      <p:font typeface="Source Sans Pro Bold" panose="020B0703030403020204" pitchFamily="34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3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3097011"/>
            <a:ext cx="7556421" cy="754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AADHAR CARD – WHAT IS IT?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Aadhar Card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is a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unique identity card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given to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people in India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 It is issued by the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Government of India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and contains a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12-digit unique number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for each person.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6382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48820" y="5839302"/>
            <a:ext cx="18153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B4150"/>
                </a:solidFill>
                <a:ea typeface="Source Sans Pro Bold" pitchFamily="34" charset="-122"/>
                <a:cs typeface="Source Sans Pr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9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3425" y="3195638"/>
            <a:ext cx="9563933" cy="654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8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What Does an Aadhaar Card Contain?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33425" y="4400550"/>
            <a:ext cx="471488" cy="471488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1600"/>
          </a:p>
        </p:txBody>
      </p:sp>
      <p:sp>
        <p:nvSpPr>
          <p:cNvPr id="5" name="Text 2"/>
          <p:cNvSpPr/>
          <p:nvPr/>
        </p:nvSpPr>
        <p:spPr>
          <a:xfrm>
            <a:off x="895350" y="4479131"/>
            <a:ext cx="147518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414463" y="4400550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Name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414463" y="4853702"/>
            <a:ext cx="579596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full name as per records.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7419975" y="4400550"/>
            <a:ext cx="471488" cy="471488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568327" y="4479131"/>
            <a:ext cx="174784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8101013" y="4400550"/>
            <a:ext cx="3712369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12-Digit Aadhar Number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8101013" y="4853702"/>
            <a:ext cx="579596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 unique number given only to you.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733425" y="5634276"/>
            <a:ext cx="471488" cy="471488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3" name="Text 10"/>
          <p:cNvSpPr/>
          <p:nvPr/>
        </p:nvSpPr>
        <p:spPr>
          <a:xfrm>
            <a:off x="880824" y="5712857"/>
            <a:ext cx="176689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414463" y="5634276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Photo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414463" y="6087428"/>
            <a:ext cx="579596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picture for identification.</a:t>
            </a:r>
            <a:endParaRPr lang="en-US" sz="2400" dirty="0"/>
          </a:p>
        </p:txBody>
      </p:sp>
      <p:sp>
        <p:nvSpPr>
          <p:cNvPr id="16" name="Shape 13"/>
          <p:cNvSpPr/>
          <p:nvPr/>
        </p:nvSpPr>
        <p:spPr>
          <a:xfrm>
            <a:off x="7419975" y="5634276"/>
            <a:ext cx="471488" cy="471488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7554397" y="5712857"/>
            <a:ext cx="202525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8101013" y="5634276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Address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8101013" y="6087428"/>
            <a:ext cx="579596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home address.</a:t>
            </a:r>
            <a:endParaRPr lang="en-US" sz="2400" dirty="0"/>
          </a:p>
        </p:txBody>
      </p:sp>
      <p:sp>
        <p:nvSpPr>
          <p:cNvPr id="20" name="Shape 17"/>
          <p:cNvSpPr/>
          <p:nvPr/>
        </p:nvSpPr>
        <p:spPr>
          <a:xfrm>
            <a:off x="733425" y="686800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1" name="Text 18"/>
          <p:cNvSpPr/>
          <p:nvPr/>
        </p:nvSpPr>
        <p:spPr>
          <a:xfrm>
            <a:off x="882015" y="6946583"/>
            <a:ext cx="174188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5</a:t>
            </a:r>
            <a:endParaRPr lang="en-US" sz="2400" dirty="0"/>
          </a:p>
        </p:txBody>
      </p:sp>
      <p:sp>
        <p:nvSpPr>
          <p:cNvPr id="22" name="Text 19"/>
          <p:cNvSpPr/>
          <p:nvPr/>
        </p:nvSpPr>
        <p:spPr>
          <a:xfrm>
            <a:off x="1414463" y="6868001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Date of Birth</a:t>
            </a:r>
            <a:endParaRPr lang="en-US" sz="3200" dirty="0"/>
          </a:p>
        </p:txBody>
      </p:sp>
      <p:sp>
        <p:nvSpPr>
          <p:cNvPr id="23" name="Text 20"/>
          <p:cNvSpPr/>
          <p:nvPr/>
        </p:nvSpPr>
        <p:spPr>
          <a:xfrm>
            <a:off x="1414463" y="7321153"/>
            <a:ext cx="579596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birth details.</a:t>
            </a:r>
            <a:endParaRPr lang="en-US" sz="2400" dirty="0"/>
          </a:p>
        </p:txBody>
      </p:sp>
      <p:sp>
        <p:nvSpPr>
          <p:cNvPr id="24" name="Shape 21"/>
          <p:cNvSpPr/>
          <p:nvPr/>
        </p:nvSpPr>
        <p:spPr>
          <a:xfrm>
            <a:off x="7419975" y="6868001"/>
            <a:ext cx="471488" cy="471488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5" name="Text 22"/>
          <p:cNvSpPr/>
          <p:nvPr/>
        </p:nvSpPr>
        <p:spPr>
          <a:xfrm>
            <a:off x="7557254" y="6946583"/>
            <a:ext cx="196810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6</a:t>
            </a:r>
            <a:endParaRPr lang="en-US" sz="2400" dirty="0"/>
          </a:p>
        </p:txBody>
      </p:sp>
      <p:sp>
        <p:nvSpPr>
          <p:cNvPr id="26" name="Text 23"/>
          <p:cNvSpPr/>
          <p:nvPr/>
        </p:nvSpPr>
        <p:spPr>
          <a:xfrm>
            <a:off x="8101013" y="6868001"/>
            <a:ext cx="261937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Your Biometric Data</a:t>
            </a:r>
            <a:endParaRPr lang="en-US" sz="3200" dirty="0"/>
          </a:p>
        </p:txBody>
      </p:sp>
      <p:sp>
        <p:nvSpPr>
          <p:cNvPr id="27" name="Text 24"/>
          <p:cNvSpPr/>
          <p:nvPr/>
        </p:nvSpPr>
        <p:spPr>
          <a:xfrm>
            <a:off x="8101013" y="7321153"/>
            <a:ext cx="5795962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fingerprints and eye scan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(Iris scan)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for security.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1911"/>
            <a:ext cx="91380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Why is Aadhaar Card Important?</a:t>
            </a:r>
            <a:endParaRPr lang="en-US" sz="5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6431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Proof of Identity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3448526"/>
            <a:ext cx="3005495" cy="825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It helps prove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who you are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16431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Proof of Address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4139446" y="3448526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It can be used as an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address proof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for official work.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16431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2958108"/>
            <a:ext cx="29365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Government Benefits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7485221" y="3448526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Needed for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getting subsidies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and government schemes.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16431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29581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Bank Account</a:t>
            </a:r>
            <a:endParaRPr lang="en-US" sz="2800" dirty="0"/>
          </a:p>
        </p:txBody>
      </p:sp>
      <p:sp>
        <p:nvSpPr>
          <p:cNvPr id="14" name="Text 8"/>
          <p:cNvSpPr/>
          <p:nvPr/>
        </p:nvSpPr>
        <p:spPr>
          <a:xfrm>
            <a:off x="10830997" y="3448526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Helps in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opening a</a:t>
            </a:r>
            <a:b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bank account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easily.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854773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648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Mobile SIM Card</a:t>
            </a:r>
            <a:endParaRPr lang="en-US" sz="2800" dirty="0"/>
          </a:p>
        </p:txBody>
      </p:sp>
      <p:sp>
        <p:nvSpPr>
          <p:cNvPr id="17" name="Text 10"/>
          <p:cNvSpPr/>
          <p:nvPr/>
        </p:nvSpPr>
        <p:spPr>
          <a:xfrm>
            <a:off x="793790" y="6138982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Required when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getting a new mobile number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46" y="4854773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139446" y="5648563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Income Tax &amp;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PAN Card</a:t>
            </a:r>
            <a:endParaRPr lang="en-US" sz="2800" dirty="0"/>
          </a:p>
        </p:txBody>
      </p:sp>
      <p:sp>
        <p:nvSpPr>
          <p:cNvPr id="20" name="Text 12"/>
          <p:cNvSpPr/>
          <p:nvPr/>
        </p:nvSpPr>
        <p:spPr>
          <a:xfrm>
            <a:off x="4139446" y="649331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Needed for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filing taxes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and linking with a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PAN card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5221" y="4854773"/>
            <a:ext cx="566976" cy="566976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485221" y="5648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School Admissions</a:t>
            </a:r>
            <a:endParaRPr lang="en-US" sz="2800" dirty="0"/>
          </a:p>
        </p:txBody>
      </p:sp>
      <p:sp>
        <p:nvSpPr>
          <p:cNvPr id="23" name="Text 14"/>
          <p:cNvSpPr/>
          <p:nvPr/>
        </p:nvSpPr>
        <p:spPr>
          <a:xfrm>
            <a:off x="7485221" y="613898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Often required for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admission to schools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and educational institutions.</a:t>
            </a:r>
            <a:endParaRPr lang="en-US" sz="240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30997" y="4854773"/>
            <a:ext cx="566976" cy="566976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0830997" y="5648563"/>
            <a:ext cx="28484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Passport Application</a:t>
            </a:r>
            <a:endParaRPr lang="en-US" sz="2800" dirty="0"/>
          </a:p>
        </p:txBody>
      </p:sp>
      <p:sp>
        <p:nvSpPr>
          <p:cNvPr id="26" name="Text 16"/>
          <p:cNvSpPr/>
          <p:nvPr/>
        </p:nvSpPr>
        <p:spPr>
          <a:xfrm>
            <a:off x="10830997" y="613898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Needed for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applying for a passport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6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999" y="3276957"/>
            <a:ext cx="8403669" cy="671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4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IMPORTANT THINGS TO KNOW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51999" y="4270772"/>
            <a:ext cx="4232315" cy="1917621"/>
          </a:xfrm>
          <a:prstGeom prst="roundRect">
            <a:avLst>
              <a:gd name="adj" fmla="val 1681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966788" y="4485561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Aadhar is FREE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966788" y="4950143"/>
            <a:ext cx="380273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There is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no charge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to get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an Aadhar card.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199102" y="4270772"/>
            <a:ext cx="4232315" cy="1917621"/>
          </a:xfrm>
          <a:prstGeom prst="roundRect">
            <a:avLst>
              <a:gd name="adj" fmla="val 1681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8" name="Text 5"/>
          <p:cNvSpPr/>
          <p:nvPr/>
        </p:nvSpPr>
        <p:spPr>
          <a:xfrm>
            <a:off x="5413891" y="4485561"/>
            <a:ext cx="3802737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Aadhar is NOT a Citizenship Card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413891" y="5285899"/>
            <a:ext cx="3802737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It is only an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identity card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, not proof of Indian citizenship.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9646206" y="4270772"/>
            <a:ext cx="4232315" cy="1917621"/>
          </a:xfrm>
          <a:prstGeom prst="roundRect">
            <a:avLst>
              <a:gd name="adj" fmla="val 1681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1" name="Text 8"/>
          <p:cNvSpPr/>
          <p:nvPr/>
        </p:nvSpPr>
        <p:spPr>
          <a:xfrm>
            <a:off x="9860994" y="4485561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Keep it Safe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860994" y="4950143"/>
            <a:ext cx="4017527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Do not share your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Aadhar number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with unknown people to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avoid fraud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51999" y="6403180"/>
            <a:ext cx="6455807" cy="1570925"/>
          </a:xfrm>
          <a:prstGeom prst="roundRect">
            <a:avLst>
              <a:gd name="adj" fmla="val 2604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4" name="Text 11"/>
          <p:cNvSpPr/>
          <p:nvPr/>
        </p:nvSpPr>
        <p:spPr>
          <a:xfrm>
            <a:off x="966788" y="6617970"/>
            <a:ext cx="268605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Update If Needed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966788" y="7082552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 can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update your address or details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if they change.</a:t>
            </a:r>
            <a:endParaRPr lang="en-US" sz="2400" dirty="0"/>
          </a:p>
        </p:txBody>
      </p:sp>
      <p:sp>
        <p:nvSpPr>
          <p:cNvPr id="16" name="Shape 13"/>
          <p:cNvSpPr/>
          <p:nvPr/>
        </p:nvSpPr>
        <p:spPr>
          <a:xfrm>
            <a:off x="7422594" y="6403180"/>
            <a:ext cx="6455807" cy="1570925"/>
          </a:xfrm>
          <a:prstGeom prst="roundRect">
            <a:avLst>
              <a:gd name="adj" fmla="val 2604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7" name="Text 14"/>
          <p:cNvSpPr/>
          <p:nvPr/>
        </p:nvSpPr>
        <p:spPr>
          <a:xfrm>
            <a:off x="7637383" y="6617970"/>
            <a:ext cx="316551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Available in Digital Form</a:t>
            </a:r>
            <a:endParaRPr lang="en-US" sz="3200" dirty="0"/>
          </a:p>
        </p:txBody>
      </p:sp>
      <p:sp>
        <p:nvSpPr>
          <p:cNvPr id="18" name="Text 15"/>
          <p:cNvSpPr/>
          <p:nvPr/>
        </p:nvSpPr>
        <p:spPr>
          <a:xfrm>
            <a:off x="7637383" y="7082552"/>
            <a:ext cx="6026229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 can download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e-Aadhaar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from the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official website.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56969"/>
            <a:ext cx="7556421" cy="725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6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HOW TO APPLY FOR AADHAAR CARD?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280190" y="228881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6790373" y="2288810"/>
            <a:ext cx="47991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Visit an Aadhaar Enrollment Center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277922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Find the nearest center online.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3368945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8" name="Text 5"/>
          <p:cNvSpPr/>
          <p:nvPr/>
        </p:nvSpPr>
        <p:spPr>
          <a:xfrm>
            <a:off x="7130534" y="33689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Provide Documents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3" y="3859364"/>
            <a:ext cx="70462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Carry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identity proof (like PAN card) and address proof (like electricity bill)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6960632" y="481198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1" name="Text 8"/>
          <p:cNvSpPr/>
          <p:nvPr/>
        </p:nvSpPr>
        <p:spPr>
          <a:xfrm>
            <a:off x="7470815" y="4811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Biometric Scanning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5302401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fingerprints, eye scan, and photo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will be taken.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300913" y="589211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4" name="Text 11"/>
          <p:cNvSpPr/>
          <p:nvPr/>
        </p:nvSpPr>
        <p:spPr>
          <a:xfrm>
            <a:off x="7811095" y="5892118"/>
            <a:ext cx="34781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B4150"/>
                </a:solidFill>
                <a:ea typeface="MuseoModerno Medium" pitchFamily="34" charset="-122"/>
                <a:cs typeface="MuseoModerno Medium" pitchFamily="34" charset="-120"/>
              </a:rPr>
              <a:t>Receive Aadhaar Number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811095" y="6382536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The card will be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sent by post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or can be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downloaded online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24E73"/>
                </a:solidFill>
                <a:ea typeface="MuseoModerno Medium" pitchFamily="34" charset="-122"/>
                <a:cs typeface="MuseoModerno Medium" pitchFamily="34" charset="-120"/>
              </a:rPr>
              <a:t>CONCLUSION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4094916"/>
            <a:ext cx="7556421" cy="1566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Aadhar Card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is an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important identity document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for people in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India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 It helps in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getting government benefits</a:t>
            </a:r>
            <a:r>
              <a:rPr lang="en-US" sz="2400" b="1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opening bank accounts, and verifying identity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. Always </a:t>
            </a:r>
            <a:b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keep your Aadhar details safe</a:t>
            </a:r>
            <a:r>
              <a:rPr lang="en-US" sz="2400" dirty="0">
                <a:solidFill>
                  <a:srgbClr val="2B4150"/>
                </a:solidFill>
                <a:ea typeface="Source Sans Pro" pitchFamily="34" charset="-122"/>
                <a:cs typeface="Source Sans Pro" pitchFamily="34" charset="-120"/>
              </a:rPr>
              <a:t> and use them responsibly.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413</Words>
  <Application>Microsoft Office PowerPoint</Application>
  <PresentationFormat>Custom</PresentationFormat>
  <Paragraphs>68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Source Sans Pro Bold</vt:lpstr>
      <vt:lpstr>Source Sans Pro</vt:lpstr>
      <vt:lpstr>MuseoModerno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18</cp:revision>
  <dcterms:created xsi:type="dcterms:W3CDTF">2025-03-04T15:45:40Z</dcterms:created>
  <dcterms:modified xsi:type="dcterms:W3CDTF">2025-03-13T06:07:00Z</dcterms:modified>
</cp:coreProperties>
</file>