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orben" panose="020B0604020202020204" charset="0"/>
      <p:regular r:id="rId9"/>
    </p:embeddedFont>
    <p:embeddedFont>
      <p:font typeface="Nobile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1755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8676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Random Access Memory (RAM) – Simple Explanation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8121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RAM is the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short-term memory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of a computer or smartphone. It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stores data temporarily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while you are using apps, files, or games. When you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turn off the device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, the data in RAM is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erased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67303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420" y="5648504"/>
            <a:ext cx="21281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404155"/>
                </a:solidFill>
                <a:ea typeface="Nobile Bold" pitchFamily="34" charset="-122"/>
                <a:cs typeface="Nobile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99190" y="1824038"/>
            <a:ext cx="64812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Why is RAM Important?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5899190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5984260" y="31706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Corben" pitchFamily="34" charset="-122"/>
                <a:cs typeface="Corben" pitchFamily="34" charset="-120"/>
              </a:rPr>
              <a:t>1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6636306" y="3128129"/>
            <a:ext cx="29123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Makes Devices Faster</a:t>
            </a:r>
            <a:endParaRPr lang="en-US" sz="2800" b="1" dirty="0"/>
          </a:p>
        </p:txBody>
      </p:sp>
      <p:sp>
        <p:nvSpPr>
          <p:cNvPr id="7" name="Text 4"/>
          <p:cNvSpPr/>
          <p:nvPr/>
        </p:nvSpPr>
        <p:spPr>
          <a:xfrm>
            <a:off x="6636306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More RAM allows the computer or phone to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run apps smoothly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10387767" y="312812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472837" y="317063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Corben" pitchFamily="34" charset="-122"/>
                <a:cs typeface="Corben" pitchFamily="34" charset="-120"/>
              </a:rPr>
              <a:t>2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11124883" y="3128129"/>
            <a:ext cx="29096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Helps in Multitasking</a:t>
            </a:r>
            <a:endParaRPr lang="en-US" sz="2800" b="1" dirty="0"/>
          </a:p>
        </p:txBody>
      </p:sp>
      <p:sp>
        <p:nvSpPr>
          <p:cNvPr id="11" name="Text 8"/>
          <p:cNvSpPr/>
          <p:nvPr/>
        </p:nvSpPr>
        <p:spPr>
          <a:xfrm>
            <a:off x="11124883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Lets you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open many apps at the same time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without slowing down.</a:t>
            </a:r>
            <a:endParaRPr lang="en-US" sz="2400" dirty="0"/>
          </a:p>
        </p:txBody>
      </p:sp>
      <p:sp>
        <p:nvSpPr>
          <p:cNvPr id="12" name="Shape 9"/>
          <p:cNvSpPr/>
          <p:nvPr/>
        </p:nvSpPr>
        <p:spPr>
          <a:xfrm>
            <a:off x="5899190" y="51892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984260" y="523172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800" dirty="0">
                <a:solidFill>
                  <a:srgbClr val="FFFFFF"/>
                </a:solidFill>
                <a:ea typeface="Corben" pitchFamily="34" charset="-122"/>
                <a:cs typeface="Corben" pitchFamily="34" charset="-120"/>
              </a:rPr>
              <a:t>3</a:t>
            </a:r>
            <a:endParaRPr lang="en-US" sz="2800" dirty="0"/>
          </a:p>
        </p:txBody>
      </p:sp>
      <p:sp>
        <p:nvSpPr>
          <p:cNvPr id="14" name="Text 11"/>
          <p:cNvSpPr/>
          <p:nvPr/>
        </p:nvSpPr>
        <p:spPr>
          <a:xfrm>
            <a:off x="6636306" y="5189220"/>
            <a:ext cx="43372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Supports Gaming &amp; Heavy Tasks</a:t>
            </a:r>
            <a:endParaRPr lang="en-US" sz="2800" b="1" dirty="0"/>
          </a:p>
        </p:txBody>
      </p:sp>
      <p:sp>
        <p:nvSpPr>
          <p:cNvPr id="15" name="Text 12"/>
          <p:cNvSpPr/>
          <p:nvPr/>
        </p:nvSpPr>
        <p:spPr>
          <a:xfrm>
            <a:off x="6636306" y="567963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Large RAM is needed for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video editing, gaming, and advanced software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61445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How Does RAM Work?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The Process</a:t>
            </a:r>
            <a:endParaRPr lang="en-US" sz="3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When you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open an app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, RAM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temporarily stores</a:t>
            </a:r>
            <a:r>
              <a:rPr lang="en-US" sz="2400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its data. When you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close the app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, RAM </a:t>
            </a:r>
            <a:r>
              <a:rPr lang="en-US" sz="2400" b="1" dirty="0">
                <a:solidFill>
                  <a:srgbClr val="FF0000"/>
                </a:solidFill>
                <a:ea typeface="Nobile" pitchFamily="34" charset="-122"/>
                <a:cs typeface="Nobile" pitchFamily="34" charset="-120"/>
              </a:rPr>
              <a:t>clears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the data.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RAM is Like a Desk</a:t>
            </a:r>
            <a:endParaRPr lang="en-US" sz="3200" b="1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It holds the things you are using right now. Quick access but limited space.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371693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Hard Drive is Like a Cupboard</a:t>
            </a:r>
            <a:endParaRPr lang="en-US" sz="3200" b="1" dirty="0"/>
          </a:p>
        </p:txBody>
      </p:sp>
      <p:sp>
        <p:nvSpPr>
          <p:cNvPr id="8" name="Text 6"/>
          <p:cNvSpPr/>
          <p:nvPr/>
        </p:nvSpPr>
        <p:spPr>
          <a:xfrm>
            <a:off x="9872067" y="456973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It stores data for a long time but is slower to access.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917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60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Types of RAM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284071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Corben" pitchFamily="34" charset="-122"/>
                <a:cs typeface="Corben" pitchFamily="34" charset="-120"/>
              </a:rPr>
              <a:t>DDR4 &amp; DDR5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514624" y="3565565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bile" pitchFamily="34" charset="-122"/>
                <a:cs typeface="Nobile" pitchFamily="34" charset="-120"/>
              </a:rPr>
              <a:t>Modern RAMs used in new computers and laptops. Faster data transfer speeds.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280190" y="47526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AEE4BD"/>
          </a:solidFill>
          <a:ln w="7620">
            <a:solidFill>
              <a:srgbClr val="94CAA3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200" dirty="0">
                <a:solidFill>
                  <a:srgbClr val="000000"/>
                </a:solidFill>
                <a:ea typeface="Corben" pitchFamily="34" charset="-122"/>
                <a:cs typeface="Corben" pitchFamily="34" charset="-120"/>
              </a:rPr>
              <a:t>LPDDR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6514624" y="547747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Nobile" pitchFamily="34" charset="-122"/>
                <a:cs typeface="Nobile" pitchFamily="34" charset="-120"/>
              </a:rPr>
              <a:t>Low Power RAM used in smartphones for better battery life. Optimized for mobile devices.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042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Common RAM Sizes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1753195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790373" y="175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4GB RAM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790373" y="2243614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Basic use like browsing and watching videos. Entry-level performance.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6620351" y="3196233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30534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8GB RAM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130534" y="3686651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Good for multitasking and light gaming. Standard for most users.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960632" y="4639270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4708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16GB RAM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7470815" y="5129689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Ideal for professional work, heavy gaming, and video editing.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300913" y="608230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910D0D"/>
          </a:solidFill>
          <a:ln w="7620">
            <a:solidFill>
              <a:srgbClr val="AA2626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7811095" y="60823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32GB+ RAM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7811095" y="6572726"/>
            <a:ext cx="60255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Used for advanced tasks like 3D design and </a:t>
            </a:r>
            <a:b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</a:b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high-end gaming.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638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rgbClr val="1B1B27"/>
                </a:solidFill>
                <a:ea typeface="Corben" pitchFamily="34" charset="-122"/>
                <a:cs typeface="Corben" pitchFamily="34" charset="-120"/>
              </a:rPr>
              <a:t>Conclusion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91274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70653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Essential for Speed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6280190" y="4551283"/>
            <a:ext cx="24701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RAM is essential for making a computer or phone work fast and smoothly.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291274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3706535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Better Performance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8912304" y="4551283"/>
            <a:ext cx="24701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The more RAM a device has, the better its performance for demanding tasks.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2912745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3706535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Corben" pitchFamily="34" charset="-122"/>
                <a:cs typeface="Corben" pitchFamily="34" charset="-120"/>
              </a:rPr>
              <a:t>Temporary Storage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11544538" y="4551283"/>
            <a:ext cx="284456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RAM only stores data temporarily. Important files should be saved on hard drives or SSDs.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337</Words>
  <Application>Microsoft Office PowerPoint</Application>
  <PresentationFormat>Custom</PresentationFormat>
  <Paragraphs>47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Nobile Bold</vt:lpstr>
      <vt:lpstr>Nobile</vt:lpstr>
      <vt:lpstr>Arial</vt:lpstr>
      <vt:lpstr>Corben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10</cp:revision>
  <dcterms:created xsi:type="dcterms:W3CDTF">2025-03-07T14:40:40Z</dcterms:created>
  <dcterms:modified xsi:type="dcterms:W3CDTF">2025-03-08T04:45:21Z</dcterms:modified>
</cp:coreProperties>
</file>