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1" r:id="rId2"/>
    <p:sldId id="472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44" y="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6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AC44-B983-8B04-C081-89C3B657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965" y="0"/>
            <a:ext cx="8855035" cy="6889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5EECBD-CDA9-8171-EF38-A136AE35DE00}"/>
              </a:ext>
            </a:extLst>
          </p:cNvPr>
          <p:cNvSpPr txBox="1"/>
          <p:nvPr/>
        </p:nvSpPr>
        <p:spPr>
          <a:xfrm>
            <a:off x="10744200" y="6248400"/>
            <a:ext cx="1143000" cy="470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EECBD-CDA9-8171-EF38-A136AE35DE00}"/>
              </a:ext>
            </a:extLst>
          </p:cNvPr>
          <p:cNvSpPr txBox="1"/>
          <p:nvPr/>
        </p:nvSpPr>
        <p:spPr>
          <a:xfrm>
            <a:off x="10744200" y="6248400"/>
            <a:ext cx="1143000" cy="470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A1581D-88CB-5C64-A597-E6D21CCE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75" y="1138004"/>
            <a:ext cx="10793331" cy="54300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2B3F75-C836-0A5B-6462-1A9F09D7982D}"/>
              </a:ext>
            </a:extLst>
          </p:cNvPr>
          <p:cNvSpPr txBox="1"/>
          <p:nvPr/>
        </p:nvSpPr>
        <p:spPr>
          <a:xfrm>
            <a:off x="2743200" y="139948"/>
            <a:ext cx="6400800" cy="4700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How to Send SMS Using AWS SNS Topics in Java!</a:t>
            </a:r>
          </a:p>
        </p:txBody>
      </p:sp>
    </p:spTree>
    <p:extLst>
      <p:ext uri="{BB962C8B-B14F-4D97-AF65-F5344CB8AC3E}">
        <p14:creationId xmlns:p14="http://schemas.microsoft.com/office/powerpoint/2010/main" val="23253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90410</TotalTime>
  <Words>13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9709</cp:revision>
  <dcterms:created xsi:type="dcterms:W3CDTF">2006-08-16T00:00:00Z</dcterms:created>
  <dcterms:modified xsi:type="dcterms:W3CDTF">2025-03-23T12:45:00Z</dcterms:modified>
</cp:coreProperties>
</file>