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old" panose="02000000000000000000" pitchFamily="2" charset="0"/>
      <p:bold r:id="rId15"/>
    </p:embeddedFont>
    <p:embeddedFont>
      <p:font typeface="Roboto Slab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57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Understanding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AWS DataSync: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 Beginner's Guide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296250"/>
            <a:ext cx="8007310" cy="1875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AWS DataSync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is a powerful tool that simplifies and accelerates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data transfer between on-premises storage and AWS cloud services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 This presentation will introduce you to AWS DataSync, explain how it works, and showcase its key features and benefits.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319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295112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15213F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6489" y="1269683"/>
            <a:ext cx="5759529" cy="634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What is AWS DataSync?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196489" y="2208014"/>
            <a:ext cx="3760470" cy="3976528"/>
          </a:xfrm>
          <a:prstGeom prst="roundRect">
            <a:avLst>
              <a:gd name="adj" fmla="val 900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399371" y="2410897"/>
            <a:ext cx="253626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Fast Data Transfer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399371" y="2849523"/>
            <a:ext cx="3354705" cy="9736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AWS DataSync is like a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fast and smart courier service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for your data in the cloud.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59840" y="2208014"/>
            <a:ext cx="4280059" cy="3976528"/>
          </a:xfrm>
          <a:prstGeom prst="roundRect">
            <a:avLst>
              <a:gd name="adj" fmla="val 900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0354687" y="2345353"/>
            <a:ext cx="3202662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Multiple Storage Locations</a:t>
            </a:r>
            <a:endParaRPr lang="en-US" sz="2400" b="1" dirty="0"/>
          </a:p>
        </p:txBody>
      </p:sp>
      <p:sp>
        <p:nvSpPr>
          <p:cNvPr id="9" name="Text 6"/>
          <p:cNvSpPr/>
          <p:nvPr/>
        </p:nvSpPr>
        <p:spPr>
          <a:xfrm>
            <a:off x="10362723" y="2737802"/>
            <a:ext cx="3937477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 helps you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move data between different storage locations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such as: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0420030" y="3809127"/>
            <a:ext cx="3880169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From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on-premises servers to AWS (cloud storage).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10451624" y="4788653"/>
            <a:ext cx="3354705" cy="649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Between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different AWS storage services (e.g., S3 to EFS).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62724" y="5758537"/>
            <a:ext cx="3354705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1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From </a:t>
            </a:r>
            <a:r>
              <a:rPr lang="en-US" sz="21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one AWS region to another</a:t>
            </a:r>
            <a:r>
              <a:rPr lang="en-US" sz="21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100" dirty="0"/>
          </a:p>
        </p:txBody>
      </p:sp>
      <p:sp>
        <p:nvSpPr>
          <p:cNvPr id="13" name="Shape 10"/>
          <p:cNvSpPr/>
          <p:nvPr/>
        </p:nvSpPr>
        <p:spPr>
          <a:xfrm>
            <a:off x="6196489" y="6298842"/>
            <a:ext cx="8243410" cy="1460857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6399371" y="6501725"/>
            <a:ext cx="2536269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Time-Saving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6399371" y="6940352"/>
            <a:ext cx="7318058" cy="666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It's fast, secure, and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saves you a lot of time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compared to </a:t>
            </a:r>
          </a:p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moving files manually.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627817"/>
            <a:ext cx="6714173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How Does AWS DataSync Work?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870585" y="1531977"/>
            <a:ext cx="22860" cy="6069806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4" name="Shape 2"/>
          <p:cNvSpPr/>
          <p:nvPr/>
        </p:nvSpPr>
        <p:spPr>
          <a:xfrm>
            <a:off x="1057632" y="1917502"/>
            <a:ext cx="617458" cy="22860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5" name="Shape 3"/>
          <p:cNvSpPr/>
          <p:nvPr/>
        </p:nvSpPr>
        <p:spPr>
          <a:xfrm>
            <a:off x="683538" y="1730454"/>
            <a:ext cx="396954" cy="39695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6" name="Text 4"/>
          <p:cNvSpPr/>
          <p:nvPr/>
        </p:nvSpPr>
        <p:spPr>
          <a:xfrm>
            <a:off x="827484" y="1796534"/>
            <a:ext cx="109061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40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1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1852374" y="1708309"/>
            <a:ext cx="296894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Install the DataSync Agent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852374" y="2089785"/>
            <a:ext cx="12160568" cy="564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you're transferring data from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on-premises location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you install a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DataSync Agent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(a piece of software) on your server.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This agent communicates with AWS to handle the data transfer.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Shape 7"/>
          <p:cNvSpPr/>
          <p:nvPr/>
        </p:nvSpPr>
        <p:spPr>
          <a:xfrm>
            <a:off x="1057632" y="3392567"/>
            <a:ext cx="617458" cy="22860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10" name="Shape 8"/>
          <p:cNvSpPr/>
          <p:nvPr/>
        </p:nvSpPr>
        <p:spPr>
          <a:xfrm>
            <a:off x="683538" y="3205520"/>
            <a:ext cx="396954" cy="39695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808911" y="3271599"/>
            <a:ext cx="146209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40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2</a:t>
            </a:r>
            <a:endParaRPr lang="en-US" sz="4000" dirty="0"/>
          </a:p>
        </p:txBody>
      </p:sp>
      <p:sp>
        <p:nvSpPr>
          <p:cNvPr id="12" name="Text 10"/>
          <p:cNvSpPr/>
          <p:nvPr/>
        </p:nvSpPr>
        <p:spPr>
          <a:xfrm>
            <a:off x="1852374" y="3183374"/>
            <a:ext cx="2731056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Connect to AWS Storage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852374" y="3564850"/>
            <a:ext cx="12160568" cy="5645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tell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DataSync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where to send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 It could be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AWS S3, EFS (Elastic File System),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or FSx (a shared file system).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Shape 12"/>
          <p:cNvSpPr/>
          <p:nvPr/>
        </p:nvSpPr>
        <p:spPr>
          <a:xfrm>
            <a:off x="1057632" y="4585335"/>
            <a:ext cx="617458" cy="22860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15" name="Shape 13"/>
          <p:cNvSpPr/>
          <p:nvPr/>
        </p:nvSpPr>
        <p:spPr>
          <a:xfrm>
            <a:off x="683538" y="4398288"/>
            <a:ext cx="396954" cy="39695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810577" y="4464367"/>
            <a:ext cx="142875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40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3</a:t>
            </a:r>
            <a:endParaRPr lang="en-US" sz="4000" dirty="0"/>
          </a:p>
        </p:txBody>
      </p:sp>
      <p:sp>
        <p:nvSpPr>
          <p:cNvPr id="17" name="Text 15"/>
          <p:cNvSpPr/>
          <p:nvPr/>
        </p:nvSpPr>
        <p:spPr>
          <a:xfrm>
            <a:off x="1852374" y="4376142"/>
            <a:ext cx="220539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Select Your Data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1852374" y="4757618"/>
            <a:ext cx="1216056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Choose the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files or folders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want to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transfer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 You can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transfer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all the files or only specific ones.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1057632" y="5778103"/>
            <a:ext cx="617458" cy="22860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20" name="Shape 18"/>
          <p:cNvSpPr/>
          <p:nvPr/>
        </p:nvSpPr>
        <p:spPr>
          <a:xfrm>
            <a:off x="683538" y="5591056"/>
            <a:ext cx="396954" cy="39695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21" name="Text 19"/>
          <p:cNvSpPr/>
          <p:nvPr/>
        </p:nvSpPr>
        <p:spPr>
          <a:xfrm>
            <a:off x="805339" y="5657136"/>
            <a:ext cx="153353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40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4</a:t>
            </a:r>
            <a:endParaRPr lang="en-US" sz="4000" dirty="0"/>
          </a:p>
        </p:txBody>
      </p:sp>
      <p:sp>
        <p:nvSpPr>
          <p:cNvPr id="22" name="Text 20"/>
          <p:cNvSpPr/>
          <p:nvPr/>
        </p:nvSpPr>
        <p:spPr>
          <a:xfrm>
            <a:off x="1852374" y="5568910"/>
            <a:ext cx="220539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Start the Transfer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1852374" y="5950387"/>
            <a:ext cx="1216056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AWS DataSync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will handle the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transfer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automatically, ensuring it's fast and secure.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can also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schedule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regular transfers, like every hour or every day.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1057632" y="6970871"/>
            <a:ext cx="617458" cy="22860"/>
          </a:xfrm>
          <a:prstGeom prst="roundRect">
            <a:avLst>
              <a:gd name="adj" fmla="val 115770"/>
            </a:avLst>
          </a:prstGeom>
          <a:solidFill>
            <a:srgbClr val="CFD2D8"/>
          </a:solidFill>
          <a:ln/>
        </p:spPr>
      </p:sp>
      <p:sp>
        <p:nvSpPr>
          <p:cNvPr id="25" name="Shape 23"/>
          <p:cNvSpPr/>
          <p:nvPr/>
        </p:nvSpPr>
        <p:spPr>
          <a:xfrm>
            <a:off x="683538" y="6783824"/>
            <a:ext cx="396954" cy="39695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26" name="Text 24"/>
          <p:cNvSpPr/>
          <p:nvPr/>
        </p:nvSpPr>
        <p:spPr>
          <a:xfrm>
            <a:off x="812125" y="6849904"/>
            <a:ext cx="139660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40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5</a:t>
            </a:r>
            <a:endParaRPr lang="en-US" sz="4000" dirty="0"/>
          </a:p>
        </p:txBody>
      </p:sp>
      <p:sp>
        <p:nvSpPr>
          <p:cNvPr id="27" name="Text 25"/>
          <p:cNvSpPr/>
          <p:nvPr/>
        </p:nvSpPr>
        <p:spPr>
          <a:xfrm>
            <a:off x="1852374" y="6761678"/>
            <a:ext cx="2408396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Monitor the Progress</a:t>
            </a:r>
            <a:endParaRPr lang="en-US" sz="3200" dirty="0"/>
          </a:p>
        </p:txBody>
      </p:sp>
      <p:sp>
        <p:nvSpPr>
          <p:cNvPr id="28" name="Text 26"/>
          <p:cNvSpPr/>
          <p:nvPr/>
        </p:nvSpPr>
        <p:spPr>
          <a:xfrm>
            <a:off x="1852374" y="7143155"/>
            <a:ext cx="12160568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DataSync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gives you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reports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so you can see how much data has been transferred and if there were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any issues.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00" y="447080"/>
            <a:ext cx="7252573" cy="508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AWS DataSync in Action: An Example</a:t>
            </a:r>
            <a:endParaRPr lang="en-US" sz="5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00" y="1280279"/>
            <a:ext cx="812959" cy="13007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25798" y="1442799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Scenario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1625798" y="1794272"/>
            <a:ext cx="12435602" cy="520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Let's say you have a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photo editing company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and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store all your pictures on local hard drives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 You want to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back up these files in the cloud (AWS S3)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so they're safe and accessible from anywhere.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00" y="2581037"/>
            <a:ext cx="812959" cy="130075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5798" y="2743557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Step 1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1625798" y="3095030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Install the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DataSync Agent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on your local server.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00" y="3881795"/>
            <a:ext cx="812959" cy="130075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798" y="4044315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Step 2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625798" y="4395788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Set up a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task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to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copy the "Photos" folder to an AWS S3 bucket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00" y="5182553"/>
            <a:ext cx="812959" cy="130075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25798" y="5345073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Step 3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625798" y="5696545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Start the task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AWS DataSync will transfer the files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for you automatically.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000" y="6483310"/>
            <a:ext cx="812959" cy="130075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25798" y="6645831"/>
            <a:ext cx="2032516" cy="253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Result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1625798" y="6997303"/>
            <a:ext cx="12435602" cy="260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Now,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files are safely stored in AWS S3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714" y="600551"/>
            <a:ext cx="7875032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Key Features of AWS DataSync</a:t>
            </a:r>
            <a:endParaRPr lang="en-US" sz="5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4" y="1717477"/>
            <a:ext cx="544830" cy="5448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714" y="248019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Fast Transfers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62714" y="2951440"/>
            <a:ext cx="3031093" cy="1394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moves large amounts of data much faster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than traditional methods.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634" y="1717477"/>
            <a:ext cx="544830" cy="54483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0634" y="248019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Secure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120634" y="2951440"/>
            <a:ext cx="3031093" cy="10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DataSync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encrypts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your files while transferring them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so they stay safe.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8554" y="1717477"/>
            <a:ext cx="544830" cy="54483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78554" y="248019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Automated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478554" y="2951440"/>
            <a:ext cx="3031093" cy="17436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 handles everything—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transferring files, keeping track of what's already moved, and retrying if something goes wrong.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6473" y="1717477"/>
            <a:ext cx="544830" cy="54483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6473" y="2480191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Flexible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0836472" y="2951440"/>
            <a:ext cx="3476427" cy="1836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 works with different storage types, like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on-premises storage, Amazon S3, Amazon EFS, or Amazon FSx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14" y="5348883"/>
            <a:ext cx="544830" cy="54483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62714" y="611159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Scalable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762714" y="6582847"/>
            <a:ext cx="3031093" cy="10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Whether you're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moving a few files or petabytes of data, DataSync can handle it.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101516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Example Use Cases for AWS DataSync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Cloud Migration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219694"/>
            <a:ext cx="2965410" cy="1203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Moving your files from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company's servers to AWS storage.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4200406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Backup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4200406" y="4219694"/>
            <a:ext cx="3114794" cy="1443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Creating a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backup of your on-premises files in Amazon S3 or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Amazon EFS.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7607022" y="3638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Data Archiving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607022" y="4219694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Moving rarely used files to Amazon S3 Glacier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for cost savings.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1013638" y="363855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Sharing Data Across Regions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4024"/>
            <a:ext cx="321036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Copying files from AWS storage in one region to another region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734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8528" y="2651641"/>
            <a:ext cx="6928723" cy="543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AWS DataSync: A Simple Analogy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608528" y="3455670"/>
            <a:ext cx="13413343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Think of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AWS DataSync as a moving truck for your data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303770" y="3929420"/>
            <a:ext cx="22860" cy="3825240"/>
          </a:xfrm>
          <a:prstGeom prst="roundRect">
            <a:avLst>
              <a:gd name="adj" fmla="val 114098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6577429" y="4265652"/>
            <a:ext cx="608528" cy="22860"/>
          </a:xfrm>
          <a:prstGeom prst="roundRect">
            <a:avLst>
              <a:gd name="adj" fmla="val 114098"/>
            </a:avLst>
          </a:prstGeom>
          <a:solidFill>
            <a:srgbClr val="CFD2D8"/>
          </a:solidFill>
          <a:ln/>
        </p:spPr>
      </p:sp>
      <p:sp>
        <p:nvSpPr>
          <p:cNvPr id="7" name="Shape 4"/>
          <p:cNvSpPr/>
          <p:nvPr/>
        </p:nvSpPr>
        <p:spPr>
          <a:xfrm>
            <a:off x="7163098" y="4125039"/>
            <a:ext cx="304205" cy="30420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185404" y="4103251"/>
            <a:ext cx="2173486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The source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608528" y="4479250"/>
            <a:ext cx="5750362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Where your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are currently stored </a:t>
            </a:r>
          </a:p>
          <a:p>
            <a:pPr marL="0" indent="0" algn="r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(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e.g., your home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444442" y="5134928"/>
            <a:ext cx="608528" cy="22860"/>
          </a:xfrm>
          <a:prstGeom prst="roundRect">
            <a:avLst>
              <a:gd name="adj" fmla="val 114098"/>
            </a:avLst>
          </a:prstGeom>
          <a:solidFill>
            <a:srgbClr val="CFD2D8"/>
          </a:solidFill>
          <a:ln/>
        </p:spPr>
      </p:sp>
      <p:sp>
        <p:nvSpPr>
          <p:cNvPr id="11" name="Shape 8"/>
          <p:cNvSpPr/>
          <p:nvPr/>
        </p:nvSpPr>
        <p:spPr>
          <a:xfrm>
            <a:off x="7163098" y="4994315"/>
            <a:ext cx="304205" cy="30420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12" name="Text 9"/>
          <p:cNvSpPr/>
          <p:nvPr/>
        </p:nvSpPr>
        <p:spPr>
          <a:xfrm>
            <a:off x="8271510" y="4972526"/>
            <a:ext cx="2173486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The destination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8271510" y="5348526"/>
            <a:ext cx="5750362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Where you want to move the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(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e.g., your new house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).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6577429" y="5917287"/>
            <a:ext cx="608528" cy="22860"/>
          </a:xfrm>
          <a:prstGeom prst="roundRect">
            <a:avLst>
              <a:gd name="adj" fmla="val 114098"/>
            </a:avLst>
          </a:prstGeom>
          <a:solidFill>
            <a:srgbClr val="CFD2D8"/>
          </a:solidFill>
          <a:ln/>
        </p:spPr>
      </p:sp>
      <p:sp>
        <p:nvSpPr>
          <p:cNvPr id="15" name="Shape 12"/>
          <p:cNvSpPr/>
          <p:nvPr/>
        </p:nvSpPr>
        <p:spPr>
          <a:xfrm>
            <a:off x="7163098" y="5776674"/>
            <a:ext cx="304205" cy="30420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16" name="Text 13"/>
          <p:cNvSpPr/>
          <p:nvPr/>
        </p:nvSpPr>
        <p:spPr>
          <a:xfrm>
            <a:off x="4185404" y="5754886"/>
            <a:ext cx="2173486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The DataSync Agent</a:t>
            </a:r>
            <a:endParaRPr lang="en-US" sz="3200" dirty="0"/>
          </a:p>
        </p:txBody>
      </p:sp>
      <p:sp>
        <p:nvSpPr>
          <p:cNvPr id="17" name="Text 14"/>
          <p:cNvSpPr/>
          <p:nvPr/>
        </p:nvSpPr>
        <p:spPr>
          <a:xfrm>
            <a:off x="608528" y="6130885"/>
            <a:ext cx="5750362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Like the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truck that picks up and moves the 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18" name="Shape 15"/>
          <p:cNvSpPr/>
          <p:nvPr/>
        </p:nvSpPr>
        <p:spPr>
          <a:xfrm>
            <a:off x="7444442" y="6699766"/>
            <a:ext cx="608528" cy="22860"/>
          </a:xfrm>
          <a:prstGeom prst="roundRect">
            <a:avLst>
              <a:gd name="adj" fmla="val 114098"/>
            </a:avLst>
          </a:prstGeom>
          <a:solidFill>
            <a:srgbClr val="CFD2D8"/>
          </a:solidFill>
          <a:ln/>
        </p:spPr>
      </p:sp>
      <p:sp>
        <p:nvSpPr>
          <p:cNvPr id="19" name="Shape 16"/>
          <p:cNvSpPr/>
          <p:nvPr/>
        </p:nvSpPr>
        <p:spPr>
          <a:xfrm>
            <a:off x="7163098" y="6559153"/>
            <a:ext cx="304205" cy="304205"/>
          </a:xfrm>
          <a:prstGeom prst="roundRect">
            <a:avLst>
              <a:gd name="adj" fmla="val 8574"/>
            </a:avLst>
          </a:prstGeom>
          <a:solidFill>
            <a:srgbClr val="E9ECF2"/>
          </a:solidFill>
          <a:ln/>
        </p:spPr>
      </p:sp>
      <p:sp>
        <p:nvSpPr>
          <p:cNvPr id="20" name="Text 17"/>
          <p:cNvSpPr/>
          <p:nvPr/>
        </p:nvSpPr>
        <p:spPr>
          <a:xfrm>
            <a:off x="8271510" y="6537365"/>
            <a:ext cx="2173486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AWS</a:t>
            </a:r>
            <a:endParaRPr lang="en-US" sz="3200" dirty="0"/>
          </a:p>
        </p:txBody>
      </p:sp>
      <p:sp>
        <p:nvSpPr>
          <p:cNvPr id="21" name="Text 18"/>
          <p:cNvSpPr/>
          <p:nvPr/>
        </p:nvSpPr>
        <p:spPr>
          <a:xfrm>
            <a:off x="8271510" y="6913364"/>
            <a:ext cx="5750362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Handles everything, from </a:t>
            </a:r>
            <a:r>
              <a:rPr lang="en-US" sz="24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driving the truck to unloading the files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ensuring no items are lost or damaged.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290" y="109692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Key Benefits and Who Should Use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AWS DataSync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03290" y="3081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Key Benefits: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603290" y="36626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200" b="1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Saves Time: 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Automates data transfer and reduces the need for manual effort.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603290" y="4467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200" b="1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Secure Transfers: 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Uses encryption to protect your data.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603290" y="4909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200" b="1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Reduces Errors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: Verifies the files are correctly transferred.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603290" y="5352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200" b="1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Cost-Effective: 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pay only for the data you transfer.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081457"/>
            <a:ext cx="4383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Who Should Use AWS DataSync?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599521" y="36626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Companies </a:t>
            </a:r>
            <a:r>
              <a:rPr lang="en-US" sz="22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moving large amounts of data 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to AWS for storage or processing.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4467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Teams needing </a:t>
            </a:r>
            <a:r>
              <a:rPr lang="en-US" sz="22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regular data backups or sharing files 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between AWS services.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52728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Anyone looking for a </a:t>
            </a:r>
            <a:r>
              <a:rPr lang="en-US" sz="22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faster and easier way to move data to the cloud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620268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AWS DataSync </a:t>
            </a:r>
            <a:r>
              <a:rPr lang="en-US" sz="2200" dirty="0">
                <a:solidFill>
                  <a:srgbClr val="C00000"/>
                </a:solidFill>
                <a:ea typeface="Roboto" pitchFamily="34" charset="-122"/>
                <a:cs typeface="Roboto" pitchFamily="34" charset="-120"/>
              </a:rPr>
              <a:t>simplifies data transfers</a:t>
            </a:r>
            <a:r>
              <a:rPr lang="en-US" sz="22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making it perfect for beginners and experts alike.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784</Words>
  <Application>Microsoft Office PowerPoint</Application>
  <PresentationFormat>Custom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Bold</vt:lpstr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25</cp:revision>
  <dcterms:created xsi:type="dcterms:W3CDTF">2024-12-16T14:19:44Z</dcterms:created>
  <dcterms:modified xsi:type="dcterms:W3CDTF">2025-01-15T13:43:42Z</dcterms:modified>
</cp:coreProperties>
</file>