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M Sans" pitchFamily="2" charset="0"/>
      <p:regular r:id="rId11"/>
      <p:bold r:id="rId12"/>
    </p:embeddedFont>
    <p:embeddedFont>
      <p:font typeface="Inter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78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racle.com/java/technologies/javase-jdk11-downloads.html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9983" y="644604"/>
            <a:ext cx="7504033" cy="4041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950"/>
              </a:lnSpc>
              <a:buNone/>
            </a:pPr>
            <a:r>
              <a:rPr lang="en-US" sz="635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Installing JDK 11 on Windows 11: A Step-by-Step Guide</a:t>
            </a:r>
            <a:endParaRPr lang="en-US" sz="6350" dirty="0"/>
          </a:p>
        </p:txBody>
      </p:sp>
      <p:sp>
        <p:nvSpPr>
          <p:cNvPr id="4" name="Text 1"/>
          <p:cNvSpPr/>
          <p:nvPr/>
        </p:nvSpPr>
        <p:spPr>
          <a:xfrm>
            <a:off x="819983" y="4186515"/>
            <a:ext cx="7504033" cy="18740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guide will walk you through the process of installing </a:t>
            </a:r>
          </a:p>
          <a:p>
            <a:pPr marL="0" indent="0">
              <a:lnSpc>
                <a:spcPts val="295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Development Kit (JDK) 11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 your </a:t>
            </a: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11 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machine. </a:t>
            </a: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essential for developing Java applications and running Java programs. Follow these steps carefully to ensure a successful installation and setup.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819983" y="7192566"/>
            <a:ext cx="374809" cy="374809"/>
          </a:xfrm>
          <a:prstGeom prst="roundRect">
            <a:avLst>
              <a:gd name="adj" fmla="val 2439398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603" y="6349286"/>
            <a:ext cx="359569" cy="35956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11831" y="6324044"/>
            <a:ext cx="2093476" cy="410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300" b="1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051" y="1912858"/>
            <a:ext cx="5052179" cy="440388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7933" y="616863"/>
            <a:ext cx="4836795" cy="542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1: Download JDK 11</a:t>
            </a:r>
            <a:endParaRPr lang="en-US" sz="3400" dirty="0"/>
          </a:p>
        </p:txBody>
      </p:sp>
      <p:sp>
        <p:nvSpPr>
          <p:cNvPr id="5" name="Shape 1"/>
          <p:cNvSpPr/>
          <p:nvPr/>
        </p:nvSpPr>
        <p:spPr>
          <a:xfrm>
            <a:off x="857012" y="1420297"/>
            <a:ext cx="22860" cy="6192322"/>
          </a:xfrm>
          <a:prstGeom prst="roundRect">
            <a:avLst>
              <a:gd name="adj" fmla="val 113991"/>
            </a:avLst>
          </a:prstGeom>
          <a:solidFill>
            <a:srgbClr val="D8D4D4"/>
          </a:solidFill>
          <a:ln/>
        </p:spPr>
      </p:sp>
      <p:sp>
        <p:nvSpPr>
          <p:cNvPr id="6" name="Shape 2"/>
          <p:cNvSpPr/>
          <p:nvPr/>
        </p:nvSpPr>
        <p:spPr>
          <a:xfrm>
            <a:off x="1040963" y="1799630"/>
            <a:ext cx="607933" cy="22860"/>
          </a:xfrm>
          <a:prstGeom prst="roundRect">
            <a:avLst>
              <a:gd name="adj" fmla="val 113991"/>
            </a:avLst>
          </a:prstGeom>
          <a:solidFill>
            <a:srgbClr val="D8D4D4"/>
          </a:solidFill>
          <a:ln/>
        </p:spPr>
      </p:sp>
      <p:sp>
        <p:nvSpPr>
          <p:cNvPr id="7" name="Shape 3"/>
          <p:cNvSpPr/>
          <p:nvPr/>
        </p:nvSpPr>
        <p:spPr>
          <a:xfrm>
            <a:off x="673060" y="1615678"/>
            <a:ext cx="390763" cy="390763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8" name="Text 4"/>
          <p:cNvSpPr/>
          <p:nvPr/>
        </p:nvSpPr>
        <p:spPr>
          <a:xfrm>
            <a:off x="823079" y="1680686"/>
            <a:ext cx="90726" cy="260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050" dirty="0"/>
          </a:p>
        </p:txBody>
      </p:sp>
      <p:sp>
        <p:nvSpPr>
          <p:cNvPr id="9" name="Text 5"/>
          <p:cNvSpPr/>
          <p:nvPr/>
        </p:nvSpPr>
        <p:spPr>
          <a:xfrm>
            <a:off x="1823799" y="1594009"/>
            <a:ext cx="2171462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Visit Oracle Website</a:t>
            </a:r>
            <a:endParaRPr lang="en-US" sz="2400" b="1" dirty="0"/>
          </a:p>
        </p:txBody>
      </p:sp>
      <p:sp>
        <p:nvSpPr>
          <p:cNvPr id="10" name="Text 6"/>
          <p:cNvSpPr/>
          <p:nvPr/>
        </p:nvSpPr>
        <p:spPr>
          <a:xfrm>
            <a:off x="1823799" y="1969651"/>
            <a:ext cx="7136250" cy="833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the Oracle website: Open your web browser and visit the official Oracle JDK download page: </a:t>
            </a:r>
            <a:r>
              <a:rPr lang="en-US" sz="2000" u="sng" dirty="0">
                <a:solidFill>
                  <a:srgbClr val="1C9770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https://www.oracle.com/java/technologies/javase-jdk11-downloads.html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1040963" y="3530084"/>
            <a:ext cx="607933" cy="22860"/>
          </a:xfrm>
          <a:prstGeom prst="roundRect">
            <a:avLst>
              <a:gd name="adj" fmla="val 113991"/>
            </a:avLst>
          </a:prstGeom>
          <a:solidFill>
            <a:srgbClr val="D8D4D4"/>
          </a:solidFill>
          <a:ln/>
        </p:spPr>
      </p:sp>
      <p:sp>
        <p:nvSpPr>
          <p:cNvPr id="12" name="Shape 8"/>
          <p:cNvSpPr/>
          <p:nvPr/>
        </p:nvSpPr>
        <p:spPr>
          <a:xfrm>
            <a:off x="673060" y="3346133"/>
            <a:ext cx="390763" cy="390763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13" name="Text 9"/>
          <p:cNvSpPr/>
          <p:nvPr/>
        </p:nvSpPr>
        <p:spPr>
          <a:xfrm>
            <a:off x="793194" y="3411141"/>
            <a:ext cx="150376" cy="260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050" dirty="0"/>
          </a:p>
        </p:txBody>
      </p:sp>
      <p:sp>
        <p:nvSpPr>
          <p:cNvPr id="14" name="Text 10"/>
          <p:cNvSpPr/>
          <p:nvPr/>
        </p:nvSpPr>
        <p:spPr>
          <a:xfrm>
            <a:off x="1823799" y="3324463"/>
            <a:ext cx="2331839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</a:rPr>
              <a:t>Download the Installer</a:t>
            </a:r>
          </a:p>
        </p:txBody>
      </p:sp>
      <p:sp>
        <p:nvSpPr>
          <p:cNvPr id="15" name="Text 11"/>
          <p:cNvSpPr/>
          <p:nvPr/>
        </p:nvSpPr>
        <p:spPr>
          <a:xfrm>
            <a:off x="1823799" y="3700105"/>
            <a:ext cx="6712268" cy="833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Scroll down to the section that says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Java SE Development Kit 11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. Look for the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Windows x64 Installer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. Click on the download link for the </a:t>
            </a: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.exe file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.</a:t>
            </a:r>
          </a:p>
        </p:txBody>
      </p:sp>
      <p:sp>
        <p:nvSpPr>
          <p:cNvPr id="16" name="Shape 12"/>
          <p:cNvSpPr/>
          <p:nvPr/>
        </p:nvSpPr>
        <p:spPr>
          <a:xfrm>
            <a:off x="1040963" y="5260538"/>
            <a:ext cx="607933" cy="22860"/>
          </a:xfrm>
          <a:prstGeom prst="roundRect">
            <a:avLst>
              <a:gd name="adj" fmla="val 113991"/>
            </a:avLst>
          </a:prstGeom>
          <a:solidFill>
            <a:srgbClr val="D8D4D4"/>
          </a:solidFill>
          <a:ln/>
        </p:spPr>
      </p:sp>
      <p:sp>
        <p:nvSpPr>
          <p:cNvPr id="17" name="Shape 13"/>
          <p:cNvSpPr/>
          <p:nvPr/>
        </p:nvSpPr>
        <p:spPr>
          <a:xfrm>
            <a:off x="673060" y="5076587"/>
            <a:ext cx="390763" cy="390763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18" name="Text 14"/>
          <p:cNvSpPr/>
          <p:nvPr/>
        </p:nvSpPr>
        <p:spPr>
          <a:xfrm>
            <a:off x="790337" y="5141595"/>
            <a:ext cx="156091" cy="260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050" dirty="0"/>
          </a:p>
        </p:txBody>
      </p:sp>
      <p:sp>
        <p:nvSpPr>
          <p:cNvPr id="19" name="Text 15"/>
          <p:cNvSpPr/>
          <p:nvPr/>
        </p:nvSpPr>
        <p:spPr>
          <a:xfrm>
            <a:off x="1823799" y="5054918"/>
            <a:ext cx="2844522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</a:rPr>
              <a:t>Accept License Agreement</a:t>
            </a:r>
          </a:p>
        </p:txBody>
      </p:sp>
      <p:sp>
        <p:nvSpPr>
          <p:cNvPr id="20" name="Text 16"/>
          <p:cNvSpPr/>
          <p:nvPr/>
        </p:nvSpPr>
        <p:spPr>
          <a:xfrm>
            <a:off x="1823799" y="5430560"/>
            <a:ext cx="6712268" cy="555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50"/>
              </a:lnSpc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Before the download starts, you will need to accept the Oracle License Agreement by clicking the checkbox.</a:t>
            </a:r>
          </a:p>
        </p:txBody>
      </p:sp>
      <p:sp>
        <p:nvSpPr>
          <p:cNvPr id="21" name="Shape 17"/>
          <p:cNvSpPr/>
          <p:nvPr/>
        </p:nvSpPr>
        <p:spPr>
          <a:xfrm>
            <a:off x="1040963" y="6713101"/>
            <a:ext cx="607933" cy="22860"/>
          </a:xfrm>
          <a:prstGeom prst="roundRect">
            <a:avLst>
              <a:gd name="adj" fmla="val 113991"/>
            </a:avLst>
          </a:prstGeom>
          <a:solidFill>
            <a:srgbClr val="D8D4D4"/>
          </a:solidFill>
          <a:ln/>
        </p:spPr>
      </p:sp>
      <p:sp>
        <p:nvSpPr>
          <p:cNvPr id="22" name="Shape 18"/>
          <p:cNvSpPr/>
          <p:nvPr/>
        </p:nvSpPr>
        <p:spPr>
          <a:xfrm>
            <a:off x="673060" y="6529149"/>
            <a:ext cx="390763" cy="390763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23" name="Text 19"/>
          <p:cNvSpPr/>
          <p:nvPr/>
        </p:nvSpPr>
        <p:spPr>
          <a:xfrm>
            <a:off x="785336" y="6594158"/>
            <a:ext cx="166211" cy="260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</a:t>
            </a:r>
            <a:endParaRPr lang="en-US" sz="2050" dirty="0"/>
          </a:p>
        </p:txBody>
      </p:sp>
      <p:sp>
        <p:nvSpPr>
          <p:cNvPr id="24" name="Text 20"/>
          <p:cNvSpPr/>
          <p:nvPr/>
        </p:nvSpPr>
        <p:spPr>
          <a:xfrm>
            <a:off x="1823799" y="6507480"/>
            <a:ext cx="2171462" cy="2714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1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</a:rPr>
              <a:t>Save the File</a:t>
            </a:r>
          </a:p>
        </p:txBody>
      </p:sp>
      <p:sp>
        <p:nvSpPr>
          <p:cNvPr id="25" name="Text 21"/>
          <p:cNvSpPr/>
          <p:nvPr/>
        </p:nvSpPr>
        <p:spPr>
          <a:xfrm>
            <a:off x="1823799" y="6883122"/>
            <a:ext cx="6712268" cy="555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Once the download starts, </a:t>
            </a: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save the installer file 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to your computer.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1728" y="829508"/>
            <a:ext cx="6672382" cy="638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2: Install JDK 11 (Part 1)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728" y="1774746"/>
            <a:ext cx="1021913" cy="183165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0108" y="1979057"/>
            <a:ext cx="2554724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Run the Installer</a:t>
            </a:r>
            <a:endParaRPr lang="en-US" sz="2400" b="1" dirty="0"/>
          </a:p>
        </p:txBody>
      </p:sp>
      <p:sp>
        <p:nvSpPr>
          <p:cNvPr id="6" name="Text 2"/>
          <p:cNvSpPr/>
          <p:nvPr/>
        </p:nvSpPr>
        <p:spPr>
          <a:xfrm>
            <a:off x="7530108" y="2420898"/>
            <a:ext cx="6384965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the download is complete, navigate to the location where you saved the file (usually in the Downloads folder). </a:t>
            </a: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Double-click the .exe file to run the installer.</a:t>
            </a:r>
            <a:b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endParaRPr lang="en-US" sz="2000" dirty="0">
              <a:solidFill>
                <a:srgbClr val="FF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550"/>
              </a:lnSpc>
              <a:buNone/>
            </a:pP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728" y="3606403"/>
            <a:ext cx="1021913" cy="16349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30108" y="3935472"/>
            <a:ext cx="2554724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Follow Setup Wizard</a:t>
            </a:r>
            <a:endParaRPr lang="en-US" sz="2400" b="1" dirty="0"/>
          </a:p>
        </p:txBody>
      </p:sp>
      <p:sp>
        <p:nvSpPr>
          <p:cNvPr id="9" name="Text 4"/>
          <p:cNvSpPr/>
          <p:nvPr/>
        </p:nvSpPr>
        <p:spPr>
          <a:xfrm>
            <a:off x="7530108" y="4316055"/>
            <a:ext cx="6384965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Setup Wizard 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will open. Click Next to begin the installation.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728" y="5241369"/>
            <a:ext cx="1021913" cy="215872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0108" y="5445681"/>
            <a:ext cx="3491746" cy="319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Choose Installation Location</a:t>
            </a:r>
            <a:endParaRPr lang="en-US" sz="2400" b="1" dirty="0"/>
          </a:p>
        </p:txBody>
      </p:sp>
      <p:sp>
        <p:nvSpPr>
          <p:cNvPr id="12" name="Text 6"/>
          <p:cNvSpPr/>
          <p:nvPr/>
        </p:nvSpPr>
        <p:spPr>
          <a:xfrm>
            <a:off x="7530108" y="5887522"/>
            <a:ext cx="6384965" cy="1308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installer will suggest a </a:t>
            </a: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default folder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usually something like </a:t>
            </a:r>
            <a:r>
              <a:rPr lang="en-US" sz="20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C:\Program Files\Java\jdk-11.x.x</a:t>
            </a: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You can leave it as the default or choose a different location. Click Next.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064300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2: Install JDK 11 </a:t>
            </a:r>
          </a:p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(Part 2)</a:t>
            </a:r>
            <a:endParaRPr lang="en-US" sz="4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2977634"/>
            <a:ext cx="1234440" cy="22126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761" y="3224451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Start Installation</a:t>
            </a:r>
            <a:endParaRPr lang="en-US" sz="2400" b="1" dirty="0"/>
          </a:p>
        </p:txBody>
      </p:sp>
      <p:sp>
        <p:nvSpPr>
          <p:cNvPr id="6" name="Text 2"/>
          <p:cNvSpPr/>
          <p:nvPr/>
        </p:nvSpPr>
        <p:spPr>
          <a:xfrm>
            <a:off x="2468761" y="3758327"/>
            <a:ext cx="581120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installation process will start. Wait for it to complete. It usually takes a few minutes.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37" y="5190292"/>
            <a:ext cx="1234440" cy="19750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761" y="5437108"/>
            <a:ext cx="318587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Complete Installation</a:t>
            </a:r>
            <a:endParaRPr lang="en-US" sz="2400" b="1" dirty="0"/>
          </a:p>
        </p:txBody>
      </p:sp>
      <p:sp>
        <p:nvSpPr>
          <p:cNvPr id="9" name="Text 4"/>
          <p:cNvSpPr/>
          <p:nvPr/>
        </p:nvSpPr>
        <p:spPr>
          <a:xfrm>
            <a:off x="2468761" y="5970984"/>
            <a:ext cx="58112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Once the installation is done, click Close to exit the setup wizard.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192" y="2779157"/>
            <a:ext cx="5087898" cy="267116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57808" y="439341"/>
            <a:ext cx="8028384" cy="9960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900"/>
              </a:lnSpc>
              <a:buNone/>
            </a:pPr>
            <a:r>
              <a:rPr lang="en-US" sz="310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3: Set Up Environment Variables </a:t>
            </a:r>
          </a:p>
          <a:p>
            <a:pPr marL="0" indent="0">
              <a:lnSpc>
                <a:spcPts val="3900"/>
              </a:lnSpc>
              <a:buNone/>
            </a:pPr>
            <a:r>
              <a:rPr lang="en-US" sz="310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(Part 1)</a:t>
            </a:r>
            <a:endParaRPr lang="en-US" sz="3100" dirty="0"/>
          </a:p>
        </p:txBody>
      </p:sp>
      <p:sp>
        <p:nvSpPr>
          <p:cNvPr id="5" name="Text 1"/>
          <p:cNvSpPr/>
          <p:nvPr/>
        </p:nvSpPr>
        <p:spPr>
          <a:xfrm>
            <a:off x="557808" y="1674495"/>
            <a:ext cx="8028384" cy="510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run Java from the </a:t>
            </a:r>
            <a:r>
              <a:rPr lang="en-US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line </a:t>
            </a: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to use it in </a:t>
            </a:r>
            <a:r>
              <a:rPr lang="en-US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 tools</a:t>
            </a: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you need to set </a:t>
            </a:r>
            <a:r>
              <a:rPr lang="en-US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</a:t>
            </a: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dirty="0"/>
          </a:p>
        </p:txBody>
      </p:sp>
      <p:sp>
        <p:nvSpPr>
          <p:cNvPr id="6" name="Shape 2"/>
          <p:cNvSpPr/>
          <p:nvPr/>
        </p:nvSpPr>
        <p:spPr>
          <a:xfrm>
            <a:off x="785455" y="2363867"/>
            <a:ext cx="22860" cy="5426393"/>
          </a:xfrm>
          <a:prstGeom prst="roundRect">
            <a:avLst>
              <a:gd name="adj" fmla="val 104594"/>
            </a:avLst>
          </a:prstGeom>
          <a:solidFill>
            <a:srgbClr val="D8D4D4"/>
          </a:solidFill>
          <a:ln/>
        </p:spPr>
      </p:sp>
      <p:sp>
        <p:nvSpPr>
          <p:cNvPr id="7" name="Shape 3"/>
          <p:cNvSpPr/>
          <p:nvPr/>
        </p:nvSpPr>
        <p:spPr>
          <a:xfrm>
            <a:off x="953333" y="2711053"/>
            <a:ext cx="557808" cy="22860"/>
          </a:xfrm>
          <a:prstGeom prst="roundRect">
            <a:avLst>
              <a:gd name="adj" fmla="val 104594"/>
            </a:avLst>
          </a:prstGeom>
          <a:solidFill>
            <a:srgbClr val="D8D4D4"/>
          </a:solidFill>
          <a:ln/>
        </p:spPr>
      </p:sp>
      <p:sp>
        <p:nvSpPr>
          <p:cNvPr id="8" name="Shape 4"/>
          <p:cNvSpPr/>
          <p:nvPr/>
        </p:nvSpPr>
        <p:spPr>
          <a:xfrm>
            <a:off x="617577" y="2543175"/>
            <a:ext cx="358616" cy="35861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5"/>
          <p:cNvSpPr/>
          <p:nvPr/>
        </p:nvSpPr>
        <p:spPr>
          <a:xfrm>
            <a:off x="755213" y="2602944"/>
            <a:ext cx="83225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1673543" y="2523172"/>
            <a:ext cx="1992511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 Start Menu</a:t>
            </a:r>
            <a:endParaRPr lang="en-US" b="1" dirty="0"/>
          </a:p>
        </p:txBody>
      </p:sp>
      <p:sp>
        <p:nvSpPr>
          <p:cNvPr id="11" name="Text 7"/>
          <p:cNvSpPr/>
          <p:nvPr/>
        </p:nvSpPr>
        <p:spPr>
          <a:xfrm>
            <a:off x="1673543" y="2867858"/>
            <a:ext cx="6912650" cy="510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the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 button 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search for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Choose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the system environment variables.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2" name="Shape 8"/>
          <p:cNvSpPr/>
          <p:nvPr/>
        </p:nvSpPr>
        <p:spPr>
          <a:xfrm>
            <a:off x="953333" y="4043720"/>
            <a:ext cx="557808" cy="22860"/>
          </a:xfrm>
          <a:prstGeom prst="roundRect">
            <a:avLst>
              <a:gd name="adj" fmla="val 104594"/>
            </a:avLst>
          </a:prstGeom>
          <a:solidFill>
            <a:srgbClr val="D8D4D4"/>
          </a:solidFill>
          <a:ln/>
        </p:spPr>
      </p:sp>
      <p:sp>
        <p:nvSpPr>
          <p:cNvPr id="13" name="Shape 9"/>
          <p:cNvSpPr/>
          <p:nvPr/>
        </p:nvSpPr>
        <p:spPr>
          <a:xfrm>
            <a:off x="617577" y="3875842"/>
            <a:ext cx="358616" cy="35861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0"/>
          <p:cNvSpPr/>
          <p:nvPr/>
        </p:nvSpPr>
        <p:spPr>
          <a:xfrm>
            <a:off x="727829" y="3935611"/>
            <a:ext cx="137993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1850" dirty="0"/>
          </a:p>
        </p:txBody>
      </p:sp>
      <p:sp>
        <p:nvSpPr>
          <p:cNvPr id="15" name="Text 11"/>
          <p:cNvSpPr/>
          <p:nvPr/>
        </p:nvSpPr>
        <p:spPr>
          <a:xfrm>
            <a:off x="1673543" y="3855839"/>
            <a:ext cx="2902268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b="1" dirty="0">
                <a:solidFill>
                  <a:srgbClr val="464646"/>
                </a:solidFill>
                <a:latin typeface="DM Sans" pitchFamily="34" charset="0"/>
              </a:rPr>
              <a:t>Access Environment Variables</a:t>
            </a:r>
          </a:p>
        </p:txBody>
      </p:sp>
      <p:sp>
        <p:nvSpPr>
          <p:cNvPr id="16" name="Text 12"/>
          <p:cNvSpPr/>
          <p:nvPr/>
        </p:nvSpPr>
        <p:spPr>
          <a:xfrm>
            <a:off x="1673543" y="4200525"/>
            <a:ext cx="6912650" cy="510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In the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System Properties 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window, click on the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Environment Variables button.</a:t>
            </a:r>
          </a:p>
        </p:txBody>
      </p:sp>
      <p:sp>
        <p:nvSpPr>
          <p:cNvPr id="17" name="Shape 13"/>
          <p:cNvSpPr/>
          <p:nvPr/>
        </p:nvSpPr>
        <p:spPr>
          <a:xfrm>
            <a:off x="953333" y="5376386"/>
            <a:ext cx="557808" cy="22860"/>
          </a:xfrm>
          <a:prstGeom prst="roundRect">
            <a:avLst>
              <a:gd name="adj" fmla="val 104594"/>
            </a:avLst>
          </a:prstGeom>
          <a:solidFill>
            <a:srgbClr val="D8D4D4"/>
          </a:solidFill>
          <a:ln/>
        </p:spPr>
      </p:sp>
      <p:sp>
        <p:nvSpPr>
          <p:cNvPr id="18" name="Shape 14"/>
          <p:cNvSpPr/>
          <p:nvPr/>
        </p:nvSpPr>
        <p:spPr>
          <a:xfrm>
            <a:off x="617577" y="5208508"/>
            <a:ext cx="358616" cy="35861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9" name="Text 15"/>
          <p:cNvSpPr/>
          <p:nvPr/>
        </p:nvSpPr>
        <p:spPr>
          <a:xfrm>
            <a:off x="725210" y="5268278"/>
            <a:ext cx="143232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1850" dirty="0"/>
          </a:p>
        </p:txBody>
      </p:sp>
      <p:sp>
        <p:nvSpPr>
          <p:cNvPr id="20" name="Text 16"/>
          <p:cNvSpPr/>
          <p:nvPr/>
        </p:nvSpPr>
        <p:spPr>
          <a:xfrm>
            <a:off x="1673543" y="5188506"/>
            <a:ext cx="1992511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b="1" dirty="0">
                <a:solidFill>
                  <a:srgbClr val="464646"/>
                </a:solidFill>
                <a:latin typeface="DM Sans" pitchFamily="34" charset="0"/>
              </a:rPr>
              <a:t>Edit Path Variable</a:t>
            </a:r>
          </a:p>
        </p:txBody>
      </p:sp>
      <p:sp>
        <p:nvSpPr>
          <p:cNvPr id="21" name="Text 17"/>
          <p:cNvSpPr/>
          <p:nvPr/>
        </p:nvSpPr>
        <p:spPr>
          <a:xfrm>
            <a:off x="1673543" y="5533192"/>
            <a:ext cx="6912650" cy="510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In the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Environment Variables window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, under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System Variables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, find the variable called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Path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 and click on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Edit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.</a:t>
            </a:r>
          </a:p>
        </p:txBody>
      </p:sp>
      <p:sp>
        <p:nvSpPr>
          <p:cNvPr id="22" name="Shape 18"/>
          <p:cNvSpPr/>
          <p:nvPr/>
        </p:nvSpPr>
        <p:spPr>
          <a:xfrm>
            <a:off x="953333" y="6709053"/>
            <a:ext cx="557808" cy="22860"/>
          </a:xfrm>
          <a:prstGeom prst="roundRect">
            <a:avLst>
              <a:gd name="adj" fmla="val 104594"/>
            </a:avLst>
          </a:prstGeom>
          <a:solidFill>
            <a:srgbClr val="D8D4D4"/>
          </a:solidFill>
          <a:ln/>
        </p:spPr>
      </p:sp>
      <p:sp>
        <p:nvSpPr>
          <p:cNvPr id="23" name="Shape 19"/>
          <p:cNvSpPr/>
          <p:nvPr/>
        </p:nvSpPr>
        <p:spPr>
          <a:xfrm>
            <a:off x="617577" y="6541175"/>
            <a:ext cx="358616" cy="358616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4" name="Text 20"/>
          <p:cNvSpPr/>
          <p:nvPr/>
        </p:nvSpPr>
        <p:spPr>
          <a:xfrm>
            <a:off x="720566" y="6600944"/>
            <a:ext cx="152519" cy="239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4</a:t>
            </a:r>
            <a:endParaRPr lang="en-US" sz="1850" dirty="0"/>
          </a:p>
        </p:txBody>
      </p:sp>
      <p:sp>
        <p:nvSpPr>
          <p:cNvPr id="25" name="Text 21"/>
          <p:cNvSpPr/>
          <p:nvPr/>
        </p:nvSpPr>
        <p:spPr>
          <a:xfrm>
            <a:off x="1673543" y="6521172"/>
            <a:ext cx="1992511" cy="24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1950"/>
              </a:lnSpc>
              <a:buNone/>
            </a:pPr>
            <a:r>
              <a:rPr lang="en-US" b="1" dirty="0">
                <a:solidFill>
                  <a:srgbClr val="464646"/>
                </a:solidFill>
                <a:latin typeface="DM Sans" pitchFamily="34" charset="0"/>
              </a:rPr>
              <a:t>Add JDK 11 Path</a:t>
            </a:r>
          </a:p>
        </p:txBody>
      </p:sp>
      <p:sp>
        <p:nvSpPr>
          <p:cNvPr id="26" name="Text 22"/>
          <p:cNvSpPr/>
          <p:nvPr/>
        </p:nvSpPr>
        <p:spPr>
          <a:xfrm>
            <a:off x="1673543" y="6865858"/>
            <a:ext cx="6912650" cy="765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In the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Edit Environment Variable window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, click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New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 and add the following path (adjust if needed based on where you installed it): </a:t>
            </a: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</a:rPr>
              <a:t>C:\Program Files\Java\jdk-11.x.x\bin 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</a:rPr>
              <a:t>Then, click OK.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5697" y="642461"/>
            <a:ext cx="7512606" cy="21849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700"/>
              </a:lnSpc>
              <a:buNone/>
            </a:pPr>
            <a:r>
              <a:rPr lang="en-US" sz="455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3: Set Up Environment Variables (Part 2)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815697" y="2287944"/>
            <a:ext cx="7512606" cy="3114279"/>
          </a:xfrm>
          <a:prstGeom prst="roundRect">
            <a:avLst>
              <a:gd name="adj" fmla="val 1233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48703" y="2520950"/>
            <a:ext cx="2913340" cy="3640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FF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Set JAVA_HOME</a:t>
            </a:r>
            <a:endParaRPr lang="en-US" sz="2250" b="1" dirty="0">
              <a:solidFill>
                <a:srgbClr val="FF0000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1048703" y="3024823"/>
            <a:ext cx="7046595" cy="1864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</a:t>
            </a:r>
            <a:r>
              <a:rPr lang="en-US" sz="18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 window</a:t>
            </a: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click </a:t>
            </a:r>
            <a:r>
              <a:rPr lang="en-US" sz="18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</a:t>
            </a: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under </a:t>
            </a:r>
            <a:r>
              <a:rPr lang="en-US" sz="18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Variables</a:t>
            </a: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endParaRPr lang="en-US" dirty="0">
              <a:solidFill>
                <a:srgbClr val="464646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>
              <a:lnSpc>
                <a:spcPts val="29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the </a:t>
            </a:r>
            <a:r>
              <a:rPr lang="en-US" sz="18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 Name </a:t>
            </a: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JAVA_HOME. </a:t>
            </a:r>
            <a:endParaRPr lang="en-US" dirty="0">
              <a:solidFill>
                <a:srgbClr val="464646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>
              <a:lnSpc>
                <a:spcPts val="29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the </a:t>
            </a:r>
            <a:r>
              <a:rPr lang="en-US" sz="18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 Value </a:t>
            </a: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the path of your JDK folder (without the \bin), like this: C:\Program Files\Java\jdk-11.x.x - Click </a:t>
            </a:r>
            <a:r>
              <a:rPr lang="en-US" sz="18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OK</a:t>
            </a: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save.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815697" y="5710952"/>
            <a:ext cx="7512606" cy="1342787"/>
          </a:xfrm>
          <a:prstGeom prst="roundRect">
            <a:avLst>
              <a:gd name="adj" fmla="val 2604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48703" y="5943957"/>
            <a:ext cx="2913340" cy="3640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Save Changes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1048703" y="6447830"/>
            <a:ext cx="7046595" cy="372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Close all windows by clicking </a:t>
            </a:r>
            <a:r>
              <a:rPr lang="en-US" sz="18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OK</a:t>
            </a:r>
            <a:r>
              <a:rPr lang="en-US" sz="18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9938" y="842963"/>
            <a:ext cx="6779062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Step 4: Verify the Installation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451402" y="1746171"/>
            <a:ext cx="22860" cy="5640467"/>
          </a:xfrm>
          <a:prstGeom prst="roundRect">
            <a:avLst>
              <a:gd name="adj" fmla="val 128151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6659642" y="2174081"/>
            <a:ext cx="683538" cy="22860"/>
          </a:xfrm>
          <a:prstGeom prst="roundRect">
            <a:avLst>
              <a:gd name="adj" fmla="val 128151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6243161" y="1965841"/>
            <a:ext cx="439341" cy="439341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6411754" y="2038945"/>
            <a:ext cx="102037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7536894" y="1941433"/>
            <a:ext cx="2852380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 Command Prompt</a:t>
            </a:r>
            <a:endParaRPr lang="en-US" sz="2400" b="1" dirty="0"/>
          </a:p>
        </p:txBody>
      </p:sp>
      <p:sp>
        <p:nvSpPr>
          <p:cNvPr id="9" name="Text 6"/>
          <p:cNvSpPr/>
          <p:nvPr/>
        </p:nvSpPr>
        <p:spPr>
          <a:xfrm>
            <a:off x="7536894" y="2363629"/>
            <a:ext cx="6409968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 </a:t>
            </a: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type </a:t>
            </a:r>
            <a:r>
              <a:rPr lang="en-US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cmd</a:t>
            </a: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Enter to open the </a:t>
            </a:r>
            <a:r>
              <a:rPr lang="en-US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 Prompt</a:t>
            </a: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dirty="0"/>
          </a:p>
        </p:txBody>
      </p:sp>
      <p:sp>
        <p:nvSpPr>
          <p:cNvPr id="10" name="Shape 7"/>
          <p:cNvSpPr/>
          <p:nvPr/>
        </p:nvSpPr>
        <p:spPr>
          <a:xfrm>
            <a:off x="6659642" y="3806904"/>
            <a:ext cx="683538" cy="22860"/>
          </a:xfrm>
          <a:prstGeom prst="roundRect">
            <a:avLst>
              <a:gd name="adj" fmla="val 128151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6243161" y="3598664"/>
            <a:ext cx="439341" cy="439341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6378297" y="3671768"/>
            <a:ext cx="169069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7536894" y="3574256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Check Java Version</a:t>
            </a:r>
            <a:endParaRPr lang="en-US" sz="2400" b="1" dirty="0"/>
          </a:p>
        </p:txBody>
      </p:sp>
      <p:sp>
        <p:nvSpPr>
          <p:cNvPr id="14" name="Text 11"/>
          <p:cNvSpPr/>
          <p:nvPr/>
        </p:nvSpPr>
        <p:spPr>
          <a:xfrm>
            <a:off x="7536894" y="3996452"/>
            <a:ext cx="6409968" cy="1249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 the following command and press Enter: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-version</a:t>
            </a:r>
            <a:r>
              <a:rPr lang="en-US" sz="16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If everything is installed correctly, you will see something like: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java version "11.x.x"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Java(TM) SE Runtime Environment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Java </a:t>
            </a:r>
            <a:r>
              <a:rPr lang="en-US" dirty="0" err="1">
                <a:solidFill>
                  <a:srgbClr val="FF0000"/>
                </a:solidFill>
              </a:rPr>
              <a:t>HotSpot</a:t>
            </a:r>
            <a:r>
              <a:rPr lang="en-US" dirty="0">
                <a:solidFill>
                  <a:srgbClr val="FF0000"/>
                </a:solidFill>
              </a:rPr>
              <a:t>(TM) 64-Bit Server VM</a:t>
            </a:r>
          </a:p>
        </p:txBody>
      </p:sp>
      <p:sp>
        <p:nvSpPr>
          <p:cNvPr id="15" name="Shape 12"/>
          <p:cNvSpPr/>
          <p:nvPr/>
        </p:nvSpPr>
        <p:spPr>
          <a:xfrm>
            <a:off x="6659642" y="6394768"/>
            <a:ext cx="683538" cy="22860"/>
          </a:xfrm>
          <a:prstGeom prst="roundRect">
            <a:avLst>
              <a:gd name="adj" fmla="val 128151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6243161" y="6186527"/>
            <a:ext cx="439341" cy="439341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6375083" y="6259632"/>
            <a:ext cx="175498" cy="293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7536894" y="6162119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Verify Compiler</a:t>
            </a:r>
            <a:endParaRPr lang="en-US" sz="2400" b="1" dirty="0"/>
          </a:p>
        </p:txBody>
      </p:sp>
      <p:sp>
        <p:nvSpPr>
          <p:cNvPr id="19" name="Text 16"/>
          <p:cNvSpPr/>
          <p:nvPr/>
        </p:nvSpPr>
        <p:spPr>
          <a:xfrm>
            <a:off x="7536894" y="6584315"/>
            <a:ext cx="6409968" cy="937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 this command to verify the JDK is working: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dirty="0" err="1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javac</a:t>
            </a:r>
            <a:r>
              <a:rPr lang="en-US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-version </a:t>
            </a: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should display the version of the Java compiler (</a:t>
            </a:r>
            <a:r>
              <a:rPr lang="en-US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javac</a:t>
            </a:r>
            <a:r>
              <a:rPr lang="en-US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), confirming the installation.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891082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030303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531054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77278" y="5403056"/>
            <a:ext cx="12894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666280" y="5310545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Successful Installation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66280" y="6230183"/>
            <a:ext cx="33339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have successfully installed JDK 11 on your Windows 11 machine!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47084" y="531054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5417939" y="5403056"/>
            <a:ext cx="21371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6049328" y="5310545"/>
            <a:ext cx="333398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Ready for Development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049328" y="6230183"/>
            <a:ext cx="333398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Now, you're ready to start writing and running Java programs.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9630132" y="5310545"/>
            <a:ext cx="555427" cy="555427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9796939" y="5403056"/>
            <a:ext cx="22181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10432375" y="531054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64646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Next Steps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0432375" y="5844421"/>
            <a:ext cx="333398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4646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 exploring Java IDEs like Eclipse or IntelliJ IDEA to enhance your Java development experience.</a:t>
            </a:r>
            <a:endParaRPr lang="en-US" sz="1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730</Words>
  <Application>Microsoft Office PowerPoint</Application>
  <PresentationFormat>Custom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DM Sans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27</cp:revision>
  <dcterms:created xsi:type="dcterms:W3CDTF">2024-09-12T16:54:52Z</dcterms:created>
  <dcterms:modified xsi:type="dcterms:W3CDTF">2024-09-14T05:06:14Z</dcterms:modified>
</cp:coreProperties>
</file>