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4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racle.com/java/technologies/javase/jdk11-archive-downloads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4" y="684195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6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Java JDK 11 on </a:t>
            </a:r>
            <a:r>
              <a:rPr lang="en-US" sz="54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EC2 Instance </a:t>
            </a:r>
            <a:r>
              <a:rPr lang="en-US" sz="66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</a:t>
            </a:r>
            <a:r>
              <a:rPr lang="en-US" sz="4800" b="1" kern="0" spc="-201" dirty="0">
                <a:solidFill>
                  <a:schemeClr val="accent6">
                    <a:lumMod val="50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</a:t>
            </a:r>
            <a:endParaRPr lang="en-US" sz="6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864035" y="4317762"/>
            <a:ext cx="7415927" cy="1700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guide provides step-by-step instructions for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beginners on how to install </a:t>
            </a: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JDK 11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 (like Ubuntu, Debian, Fedora, etc.)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Follow these steps to get Java up and running on your Linux server.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58148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2316" y="6432074"/>
            <a:ext cx="214253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68" y="2772847"/>
            <a:ext cx="5000744" cy="26837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6366" y="660678"/>
            <a:ext cx="7459385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Update Your Linux System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446282" y="1559243"/>
            <a:ext cx="22860" cy="6009561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53391" y="1984772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39173" y="1777722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9193" y="1850469"/>
            <a:ext cx="11691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526298" y="1753433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Terminal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7526298" y="2173605"/>
            <a:ext cx="6424136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installing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11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it's always good to update your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packages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everything is up-to-date. Open a terminal on your Linux server.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6653391" y="3920133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6239173" y="3713083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370260" y="3785830"/>
            <a:ext cx="17478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7526298" y="3688794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Update Packages</a:t>
            </a:r>
          </a:p>
        </p:txBody>
      </p:sp>
      <p:sp>
        <p:nvSpPr>
          <p:cNvPr id="15" name="Text 11"/>
          <p:cNvSpPr/>
          <p:nvPr/>
        </p:nvSpPr>
        <p:spPr>
          <a:xfrm>
            <a:off x="7526298" y="4108966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update your package list: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7526298" y="4638318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7" name="Shape 13"/>
          <p:cNvSpPr/>
          <p:nvPr/>
        </p:nvSpPr>
        <p:spPr>
          <a:xfrm>
            <a:off x="7516654" y="4638318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8" name="Text 14"/>
          <p:cNvSpPr/>
          <p:nvPr/>
        </p:nvSpPr>
        <p:spPr>
          <a:xfrm>
            <a:off x="7710845" y="4783931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update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6653391" y="6054328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20" name="Shape 16"/>
          <p:cNvSpPr/>
          <p:nvPr/>
        </p:nvSpPr>
        <p:spPr>
          <a:xfrm>
            <a:off x="6239173" y="5847278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6367998" y="5920026"/>
            <a:ext cx="17942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50" dirty="0"/>
          </a:p>
        </p:txBody>
      </p:sp>
      <p:sp>
        <p:nvSpPr>
          <p:cNvPr id="22" name="Text 18"/>
          <p:cNvSpPr/>
          <p:nvPr/>
        </p:nvSpPr>
        <p:spPr>
          <a:xfrm>
            <a:off x="7526298" y="5822990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Upgrade Packages</a:t>
            </a:r>
          </a:p>
        </p:txBody>
      </p:sp>
      <p:sp>
        <p:nvSpPr>
          <p:cNvPr id="23" name="Text 19"/>
          <p:cNvSpPr/>
          <p:nvPr/>
        </p:nvSpPr>
        <p:spPr>
          <a:xfrm>
            <a:off x="7526298" y="6243161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upgrade your packages:</a:t>
            </a:r>
            <a:endParaRPr lang="en-US" sz="2000" dirty="0"/>
          </a:p>
        </p:txBody>
      </p:sp>
      <p:sp>
        <p:nvSpPr>
          <p:cNvPr id="24" name="Shape 20"/>
          <p:cNvSpPr/>
          <p:nvPr/>
        </p:nvSpPr>
        <p:spPr>
          <a:xfrm>
            <a:off x="7526298" y="6772513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5" name="Shape 21"/>
          <p:cNvSpPr/>
          <p:nvPr/>
        </p:nvSpPr>
        <p:spPr>
          <a:xfrm>
            <a:off x="7516654" y="6772513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6" name="Text 22"/>
          <p:cNvSpPr/>
          <p:nvPr/>
        </p:nvSpPr>
        <p:spPr>
          <a:xfrm>
            <a:off x="7710845" y="6918127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upgrade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12375"/>
            <a:ext cx="4993243" cy="26048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0205" y="700326"/>
            <a:ext cx="5641300" cy="616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kern="0" spc="-11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Download JDK 11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0205" y="1834158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52607" y="1907977"/>
            <a:ext cx="1187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331000" y="1834158"/>
            <a:ext cx="365510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Visit Oracle JDK Download Page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31000" y="2260521"/>
            <a:ext cx="712279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official Oracle JDK download page: </a:t>
            </a:r>
            <a:r>
              <a:rPr lang="en-US" sz="2000" u="sng" kern="0" spc="-3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https://www.oracle.com/java/technologies/javase/jdk11-archive-downloads.html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690205" y="3625691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23198" y="3699510"/>
            <a:ext cx="17752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331000" y="3625691"/>
            <a:ext cx="4102179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Linux x64 Compressed Archive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1331000" y="4052054"/>
            <a:ext cx="712279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x64 Compressed Archive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option.</a:t>
            </a:r>
            <a:endParaRPr lang="en-US" sz="2000" dirty="0"/>
          </a:p>
        </p:txBody>
      </p:sp>
      <p:sp>
        <p:nvSpPr>
          <p:cNvPr id="13" name="Shape 9"/>
          <p:cNvSpPr/>
          <p:nvPr/>
        </p:nvSpPr>
        <p:spPr>
          <a:xfrm>
            <a:off x="690205" y="4786432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20936" y="4860250"/>
            <a:ext cx="182047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1"/>
          <p:cNvSpPr/>
          <p:nvPr/>
        </p:nvSpPr>
        <p:spPr>
          <a:xfrm>
            <a:off x="1331000" y="4786432"/>
            <a:ext cx="2477095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Using wget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331000" y="5212794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 the download link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use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wget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download it directly onto your Linux server. In the terminal, run: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1331000" y="6065401"/>
            <a:ext cx="7122795" cy="611148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18" name="Shape 14"/>
          <p:cNvSpPr/>
          <p:nvPr/>
        </p:nvSpPr>
        <p:spPr>
          <a:xfrm>
            <a:off x="1321237" y="6065401"/>
            <a:ext cx="7142321" cy="61114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9" name="Text 15"/>
          <p:cNvSpPr/>
          <p:nvPr/>
        </p:nvSpPr>
        <p:spPr>
          <a:xfrm>
            <a:off x="1518404" y="6213277"/>
            <a:ext cx="6747986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wget https://download.oracle.com/java/11/latest/jdk-11_linux-x64_bin.tar.gz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1331000" y="6898362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(Ensure the link matches the one provided on the Oracle website, as this link may change.)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" y="2505432"/>
            <a:ext cx="4985266" cy="3219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8035" y="551259"/>
            <a:ext cx="7200781" cy="626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Extract the JDK Archive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477238" y="1478399"/>
            <a:ext cx="22860" cy="6200894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91313" y="1917978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63164" y="1703903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28303" y="1779032"/>
            <a:ext cx="12061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591306" y="1678781"/>
            <a:ext cx="2840117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to /opt/ Directory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591306" y="2112288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downloading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extract it to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/opt/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directory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the following command: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7591306" y="2979301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7581305" y="2979301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7781687" y="3129558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tar -</a:t>
            </a:r>
            <a:r>
              <a:rPr lang="en-US" kern="0" spc="-32" dirty="0" err="1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xvzf</a:t>
            </a: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jdk-11_linux-x64_bin.tar.gz -C /opt/</a:t>
            </a:r>
            <a:endParaRPr lang="en-US" dirty="0"/>
          </a:p>
        </p:txBody>
      </p:sp>
      <p:sp>
        <p:nvSpPr>
          <p:cNvPr id="14" name="Shape 10"/>
          <p:cNvSpPr/>
          <p:nvPr/>
        </p:nvSpPr>
        <p:spPr>
          <a:xfrm>
            <a:off x="6691313" y="4440912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63164" y="4226838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98419" y="4301966"/>
            <a:ext cx="18038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50" dirty="0"/>
          </a:p>
        </p:txBody>
      </p:sp>
      <p:sp>
        <p:nvSpPr>
          <p:cNvPr id="17" name="Text 13"/>
          <p:cNvSpPr/>
          <p:nvPr/>
        </p:nvSpPr>
        <p:spPr>
          <a:xfrm>
            <a:off x="7591306" y="4201716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Extraction</a:t>
            </a:r>
            <a:endParaRPr lang="en-US" sz="2400" dirty="0"/>
          </a:p>
        </p:txBody>
      </p:sp>
      <p:sp>
        <p:nvSpPr>
          <p:cNvPr id="18" name="Text 14"/>
          <p:cNvSpPr/>
          <p:nvPr/>
        </p:nvSpPr>
        <p:spPr>
          <a:xfrm>
            <a:off x="7591306" y="4635222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folder 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extracted by listing the contents of the /opt/ directory: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7591306" y="5502235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7581305" y="5502235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7781687" y="5652492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/opt/</a:t>
            </a:r>
            <a:endParaRPr lang="en-US" sz="2000" dirty="0"/>
          </a:p>
        </p:txBody>
      </p:sp>
      <p:sp>
        <p:nvSpPr>
          <p:cNvPr id="22" name="Shape 18"/>
          <p:cNvSpPr/>
          <p:nvPr/>
        </p:nvSpPr>
        <p:spPr>
          <a:xfrm>
            <a:off x="6691313" y="6963847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63164" y="6749772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6396037" y="6824901"/>
            <a:ext cx="185142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50" dirty="0"/>
          </a:p>
        </p:txBody>
      </p:sp>
      <p:sp>
        <p:nvSpPr>
          <p:cNvPr id="25" name="Text 21"/>
          <p:cNvSpPr/>
          <p:nvPr/>
        </p:nvSpPr>
        <p:spPr>
          <a:xfrm>
            <a:off x="7591306" y="6724650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JDK Folder</a:t>
            </a:r>
            <a:endParaRPr lang="en-US" sz="2400" dirty="0"/>
          </a:p>
        </p:txBody>
      </p:sp>
      <p:sp>
        <p:nvSpPr>
          <p:cNvPr id="26" name="Text 22"/>
          <p:cNvSpPr/>
          <p:nvPr/>
        </p:nvSpPr>
        <p:spPr>
          <a:xfrm>
            <a:off x="7591306" y="7158157"/>
            <a:ext cx="6337459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a folder like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jdk-11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07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48" y="2594372"/>
            <a:ext cx="5097185" cy="30413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31111" y="428030"/>
            <a:ext cx="6073259" cy="486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Set Environment Variables</a:t>
            </a:r>
            <a:endParaRPr lang="en-US" sz="3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11" y="1147882"/>
            <a:ext cx="778193" cy="18029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42785" y="1303496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Profile File</a:t>
            </a:r>
            <a:endParaRPr lang="en-US" sz="2800" dirty="0"/>
          </a:p>
        </p:txBody>
      </p:sp>
      <p:sp>
        <p:nvSpPr>
          <p:cNvPr id="7" name="Text 2"/>
          <p:cNvSpPr/>
          <p:nvPr/>
        </p:nvSpPr>
        <p:spPr>
          <a:xfrm>
            <a:off x="7042785" y="1639967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make the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available system-wide, set up environment variables. Open the profile file to edit the environment variables: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7042785" y="2312908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9" name="Shape 4"/>
          <p:cNvSpPr/>
          <p:nvPr/>
        </p:nvSpPr>
        <p:spPr>
          <a:xfrm>
            <a:off x="7035046" y="2312908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0" name="Text 5"/>
          <p:cNvSpPr/>
          <p:nvPr/>
        </p:nvSpPr>
        <p:spPr>
          <a:xfrm>
            <a:off x="7190661" y="2429589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nano /etc/profile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111" y="2950845"/>
            <a:ext cx="778193" cy="20519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42785" y="3106460"/>
            <a:ext cx="2429351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Environment Variables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042785" y="3442930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the following lines at the bottom of the file to set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 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and update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PATH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000" dirty="0"/>
          </a:p>
        </p:txBody>
      </p:sp>
      <p:sp>
        <p:nvSpPr>
          <p:cNvPr id="14" name="Shape 8"/>
          <p:cNvSpPr/>
          <p:nvPr/>
        </p:nvSpPr>
        <p:spPr>
          <a:xfrm>
            <a:off x="7042785" y="4115872"/>
            <a:ext cx="7042904" cy="731282"/>
          </a:xfrm>
          <a:prstGeom prst="roundRect">
            <a:avLst>
              <a:gd name="adj" fmla="val 8940"/>
            </a:avLst>
          </a:prstGeom>
          <a:solidFill>
            <a:srgbClr val="DADBF1"/>
          </a:solidFill>
          <a:ln/>
        </p:spPr>
      </p:sp>
      <p:sp>
        <p:nvSpPr>
          <p:cNvPr id="15" name="Shape 9"/>
          <p:cNvSpPr/>
          <p:nvPr/>
        </p:nvSpPr>
        <p:spPr>
          <a:xfrm>
            <a:off x="7035046" y="4115872"/>
            <a:ext cx="7058382" cy="731282"/>
          </a:xfrm>
          <a:prstGeom prst="roundRect">
            <a:avLst>
              <a:gd name="adj" fmla="val 3193"/>
            </a:avLst>
          </a:prstGeom>
          <a:solidFill>
            <a:srgbClr val="DADBF1"/>
          </a:solidFill>
          <a:ln/>
        </p:spPr>
      </p:sp>
      <p:sp>
        <p:nvSpPr>
          <p:cNvPr id="16" name="Text 10"/>
          <p:cNvSpPr/>
          <p:nvPr/>
        </p:nvSpPr>
        <p:spPr>
          <a:xfrm>
            <a:off x="7190661" y="4232553"/>
            <a:ext cx="6747153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JAVA_HOME=/opt/jdk-11</a:t>
            </a:r>
            <a:endParaRPr lang="en-US" sz="2000" dirty="0"/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PATH=$PATH:$JAVA_HOME/bin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111" y="5002768"/>
            <a:ext cx="778193" cy="12452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42785" y="5158383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and Exit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7042785" y="5494853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CTRL + X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exit the editor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confirm the changes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 to save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111" y="6248043"/>
            <a:ext cx="778193" cy="155400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042785" y="6403658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Changes</a:t>
            </a:r>
            <a:endParaRPr lang="en-US" sz="2400" dirty="0"/>
          </a:p>
        </p:txBody>
      </p:sp>
      <p:sp>
        <p:nvSpPr>
          <p:cNvPr id="22" name="Text 14"/>
          <p:cNvSpPr/>
          <p:nvPr/>
        </p:nvSpPr>
        <p:spPr>
          <a:xfrm>
            <a:off x="7042785" y="6740128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changes to your current session by running:</a:t>
            </a:r>
            <a:endParaRPr lang="en-US" sz="2000" dirty="0"/>
          </a:p>
        </p:txBody>
      </p:sp>
      <p:sp>
        <p:nvSpPr>
          <p:cNvPr id="23" name="Shape 15"/>
          <p:cNvSpPr/>
          <p:nvPr/>
        </p:nvSpPr>
        <p:spPr>
          <a:xfrm>
            <a:off x="7042785" y="7164110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24" name="Shape 16"/>
          <p:cNvSpPr/>
          <p:nvPr/>
        </p:nvSpPr>
        <p:spPr>
          <a:xfrm>
            <a:off x="7035046" y="7164110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5" name="Text 17"/>
          <p:cNvSpPr/>
          <p:nvPr/>
        </p:nvSpPr>
        <p:spPr>
          <a:xfrm>
            <a:off x="7190661" y="7280791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7606" y="665917"/>
            <a:ext cx="7973497" cy="756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14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5: Verify the Installation</a:t>
            </a:r>
            <a:endParaRPr lang="en-US" sz="4750" dirty="0"/>
          </a:p>
        </p:txBody>
      </p:sp>
      <p:sp>
        <p:nvSpPr>
          <p:cNvPr id="3" name="Text 1"/>
          <p:cNvSpPr/>
          <p:nvPr/>
        </p:nvSpPr>
        <p:spPr>
          <a:xfrm>
            <a:off x="847606" y="2028111"/>
            <a:ext cx="3027164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Version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847606" y="2648664"/>
            <a:ext cx="6467594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that Java </a:t>
            </a:r>
            <a:r>
              <a:rPr lang="en-US" sz="2800" kern="0" spc="-38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11 </a:t>
            </a: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successfully installed, run the following command to check the Java version: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847606" y="408336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835581" y="412146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1077754" y="426493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-version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847606" y="5106353"/>
            <a:ext cx="6172200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output similar to: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847606" y="5766197"/>
            <a:ext cx="6172200" cy="1525429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835581" y="5766197"/>
            <a:ext cx="7609919" cy="1525429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891718" y="5947767"/>
            <a:ext cx="7337882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version “11"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Java(TM) SE Runtime Environment (build 11)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HotSpot(TM) 64-Bit Server VM (build 11)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29414" y="2028111"/>
            <a:ext cx="4098369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Compiler Version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8329414" y="2648664"/>
            <a:ext cx="6172200" cy="774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Also, check the Java compiler (javac) version by running: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8329414" y="369593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15" name="Shape 13"/>
          <p:cNvSpPr/>
          <p:nvPr/>
        </p:nvSpPr>
        <p:spPr>
          <a:xfrm>
            <a:off x="8317389" y="369593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8559562" y="387750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javac -version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200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54" y="191929"/>
            <a:ext cx="2106573" cy="15361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2343864"/>
            <a:ext cx="6898481" cy="479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kern="0" spc="-9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6: (Optional) Set JDK 11 as Default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791051" y="3054191"/>
            <a:ext cx="22860" cy="4751546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952381" y="3388281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9722" y="3226951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56285" y="3284458"/>
            <a:ext cx="9239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647230" y="3207782"/>
            <a:ext cx="2407325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to Alternatives System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647230" y="3524964"/>
            <a:ext cx="12492950" cy="572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have multiple versions of Java installed and want to set JDK 11 as the default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use the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following commands: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1647230" y="4110871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1639610" y="4148971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1793200" y="4289504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 java /opt/jdk-11/bin/java 1</a:t>
            </a:r>
            <a:endParaRPr lang="en-US" sz="2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/usr/bin/javac javac /opt/jdk-11/bin/javac 1</a:t>
            </a:r>
            <a:endParaRPr lang="en-US" sz="2200" dirty="0"/>
          </a:p>
        </p:txBody>
      </p:sp>
      <p:sp>
        <p:nvSpPr>
          <p:cNvPr id="14" name="Shape 10"/>
          <p:cNvSpPr/>
          <p:nvPr/>
        </p:nvSpPr>
        <p:spPr>
          <a:xfrm>
            <a:off x="952381" y="5321498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9722" y="5160169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33306" y="5217676"/>
            <a:ext cx="13823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1647230" y="5141000"/>
            <a:ext cx="2155746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Default Java Version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1647230" y="547318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Then set JDK 11 as the default Java version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1647230" y="5891689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1639610" y="5891689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1793200" y="6006822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</a:t>
            </a:r>
            <a:endParaRPr lang="en-US" sz="24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javac</a:t>
            </a:r>
            <a:endParaRPr lang="en-US" sz="2400" dirty="0"/>
          </a:p>
        </p:txBody>
      </p:sp>
      <p:sp>
        <p:nvSpPr>
          <p:cNvPr id="22" name="Shape 18"/>
          <p:cNvSpPr/>
          <p:nvPr/>
        </p:nvSpPr>
        <p:spPr>
          <a:xfrm>
            <a:off x="952381" y="7254716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9722" y="7093387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731520" y="7150894"/>
            <a:ext cx="14180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00" dirty="0"/>
          </a:p>
        </p:txBody>
      </p:sp>
      <p:sp>
        <p:nvSpPr>
          <p:cNvPr id="25" name="Text 21"/>
          <p:cNvSpPr/>
          <p:nvPr/>
        </p:nvSpPr>
        <p:spPr>
          <a:xfrm>
            <a:off x="1647230" y="7074218"/>
            <a:ext cx="1920002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JDK 11</a:t>
            </a:r>
            <a:endParaRPr lang="en-US" sz="2800" dirty="0"/>
          </a:p>
        </p:txBody>
      </p:sp>
      <p:sp>
        <p:nvSpPr>
          <p:cNvPr id="26" name="Text 22"/>
          <p:cNvSpPr/>
          <p:nvPr/>
        </p:nvSpPr>
        <p:spPr>
          <a:xfrm>
            <a:off x="1639610" y="752927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the JDK 11 option from the list that appears.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57233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714149"/>
            <a:ext cx="7415927" cy="1848088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3" y="297620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Complete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612493" y="3510082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now successfully installed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</a:t>
            </a: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11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your Linux server!</a:t>
            </a:r>
            <a:endParaRPr lang="en-US" sz="2800" dirty="0"/>
          </a:p>
        </p:txBody>
      </p:sp>
      <p:sp>
        <p:nvSpPr>
          <p:cNvPr id="8" name="Shape 4"/>
          <p:cNvSpPr/>
          <p:nvPr/>
        </p:nvSpPr>
        <p:spPr>
          <a:xfrm>
            <a:off x="6350437" y="4809052"/>
            <a:ext cx="7415927" cy="1848089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6612493" y="5071110"/>
            <a:ext cx="333398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Development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6612493" y="5604987"/>
            <a:ext cx="6891814" cy="85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You're ready to start developing or running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applications using this version of the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718</Words>
  <Application>Microsoft Office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79</cp:revision>
  <dcterms:created xsi:type="dcterms:W3CDTF">2024-09-16T16:42:07Z</dcterms:created>
  <dcterms:modified xsi:type="dcterms:W3CDTF">2024-09-26T16:24:39Z</dcterms:modified>
</cp:coreProperties>
</file>