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DM Sans" pitchFamily="2" charset="0"/>
      <p:regular r:id="rId18"/>
      <p:bold r:id="rId19"/>
    </p:embeddedFont>
    <p:embeddedFont>
      <p:font typeface="DM Sans Bold" pitchFamily="2" charset="0"/>
      <p:bold r:id="rId20"/>
    </p:embeddedFont>
    <p:embeddedFont>
      <p:font typeface="PT Serif" panose="020A0603040505020204" pitchFamily="18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9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amaz0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youtube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2242"/>
            <a:ext cx="699730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Use a Web Browser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78666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 browser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is a program that helps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visit websites like Google, YouTube, Facebook, and more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the internet. Common browsers include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Google Chrome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Mozilla Firefox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Microsoft Edge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14742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63914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14614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016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Changing Settings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5180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 dots (Chrome/Edge)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 lines (Firefox)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 the top-right corner.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36106"/>
            <a:ext cx="3048000" cy="18838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303401"/>
            <a:ext cx="3048000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Change your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homepage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93790" y="6183630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Set the page that opens when you start your browser</a:t>
            </a:r>
            <a:endParaRPr lang="en-US" sz="2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3136106"/>
            <a:ext cx="3048119" cy="188380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25278" y="5303401"/>
            <a:ext cx="3048119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Clear your browsing history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4125278" y="618363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Remove records of websites you've visited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3136106"/>
            <a:ext cx="3048119" cy="188380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884" y="53034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Manage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downloads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7456884" y="581156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Change where files are saved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3136106"/>
            <a:ext cx="3048119" cy="188380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788491" y="5303401"/>
            <a:ext cx="350573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Turn on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dark mode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or other features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0788491" y="618363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Customize your browsing experience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844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9604" y="2787848"/>
            <a:ext cx="5336262" cy="599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Clearing Browser History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9604" y="3661529"/>
            <a:ext cx="13351193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you want to </a:t>
            </a:r>
            <a:r>
              <a:rPr lang="en-US" sz="28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delete visited websites</a:t>
            </a:r>
            <a:r>
              <a:rPr lang="en-US" sz="28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:</a:t>
            </a:r>
            <a:endParaRPr lang="en-US" sz="2800" dirty="0"/>
          </a:p>
        </p:txBody>
      </p:sp>
      <p:sp>
        <p:nvSpPr>
          <p:cNvPr id="5" name="Shape 2"/>
          <p:cNvSpPr/>
          <p:nvPr/>
        </p:nvSpPr>
        <p:spPr>
          <a:xfrm>
            <a:off x="7303770" y="4159448"/>
            <a:ext cx="22860" cy="3566636"/>
          </a:xfrm>
          <a:prstGeom prst="roundRect">
            <a:avLst>
              <a:gd name="adj" fmla="val 119924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584216" y="4353520"/>
            <a:ext cx="548283" cy="22860"/>
          </a:xfrm>
          <a:prstGeom prst="roundRect">
            <a:avLst>
              <a:gd name="adj" fmla="val 119924"/>
            </a:avLst>
          </a:prstGeom>
          <a:solidFill>
            <a:srgbClr val="E58A35"/>
          </a:solidFill>
          <a:ln/>
        </p:spPr>
      </p:sp>
      <p:sp>
        <p:nvSpPr>
          <p:cNvPr id="7" name="Shape 4"/>
          <p:cNvSpPr/>
          <p:nvPr/>
        </p:nvSpPr>
        <p:spPr>
          <a:xfrm>
            <a:off x="7109639" y="4159448"/>
            <a:ext cx="411123" cy="411123"/>
          </a:xfrm>
          <a:prstGeom prst="roundRect">
            <a:avLst>
              <a:gd name="adj" fmla="val 6668"/>
            </a:avLst>
          </a:prstGeom>
          <a:solidFill>
            <a:srgbClr val="FFA44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53" y="4185047"/>
            <a:ext cx="287774" cy="35980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77622" y="4222194"/>
            <a:ext cx="5423773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Click </a:t>
            </a: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⋮ (menu) → History → Clear browsing data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639604" y="4631650"/>
            <a:ext cx="576179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Access the history clearing options</a:t>
            </a:r>
            <a:endParaRPr lang="en-US" dirty="0"/>
          </a:p>
        </p:txBody>
      </p:sp>
      <p:sp>
        <p:nvSpPr>
          <p:cNvPr id="11" name="Shape 7"/>
          <p:cNvSpPr/>
          <p:nvPr/>
        </p:nvSpPr>
        <p:spPr>
          <a:xfrm>
            <a:off x="7497901" y="5450086"/>
            <a:ext cx="548283" cy="22860"/>
          </a:xfrm>
          <a:prstGeom prst="roundRect">
            <a:avLst>
              <a:gd name="adj" fmla="val 119924"/>
            </a:avLst>
          </a:prstGeom>
          <a:solidFill>
            <a:srgbClr val="E58A35"/>
          </a:solidFill>
          <a:ln/>
        </p:spPr>
      </p:sp>
      <p:sp>
        <p:nvSpPr>
          <p:cNvPr id="12" name="Shape 8"/>
          <p:cNvSpPr/>
          <p:nvPr/>
        </p:nvSpPr>
        <p:spPr>
          <a:xfrm>
            <a:off x="7109639" y="5256014"/>
            <a:ext cx="411123" cy="411123"/>
          </a:xfrm>
          <a:prstGeom prst="roundRect">
            <a:avLst>
              <a:gd name="adj" fmla="val 6668"/>
            </a:avLst>
          </a:prstGeom>
          <a:solidFill>
            <a:srgbClr val="FFA44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3" y="5281613"/>
            <a:ext cx="287774" cy="35980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29005" y="5318760"/>
            <a:ext cx="2398752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Select what to delete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8229005" y="5728216"/>
            <a:ext cx="576179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Choose from options like history, cookies, and more</a:t>
            </a:r>
            <a:endParaRPr lang="en-US" dirty="0"/>
          </a:p>
        </p:txBody>
      </p:sp>
      <p:sp>
        <p:nvSpPr>
          <p:cNvPr id="16" name="Shape 11"/>
          <p:cNvSpPr/>
          <p:nvPr/>
        </p:nvSpPr>
        <p:spPr>
          <a:xfrm>
            <a:off x="6584216" y="6395204"/>
            <a:ext cx="548283" cy="22860"/>
          </a:xfrm>
          <a:prstGeom prst="roundRect">
            <a:avLst>
              <a:gd name="adj" fmla="val 119924"/>
            </a:avLst>
          </a:prstGeom>
          <a:solidFill>
            <a:srgbClr val="E58A35"/>
          </a:solidFill>
          <a:ln/>
        </p:spPr>
      </p:sp>
      <p:sp>
        <p:nvSpPr>
          <p:cNvPr id="17" name="Shape 12"/>
          <p:cNvSpPr/>
          <p:nvPr/>
        </p:nvSpPr>
        <p:spPr>
          <a:xfrm>
            <a:off x="7109639" y="6201132"/>
            <a:ext cx="411123" cy="411123"/>
          </a:xfrm>
          <a:prstGeom prst="roundRect">
            <a:avLst>
              <a:gd name="adj" fmla="val 6668"/>
            </a:avLst>
          </a:prstGeom>
          <a:solidFill>
            <a:srgbClr val="FFA44F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53" y="6226731"/>
            <a:ext cx="287774" cy="35980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002643" y="6263878"/>
            <a:ext cx="2398752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Click </a:t>
            </a: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Clear data</a:t>
            </a:r>
            <a:endParaRPr lang="en-US" sz="2400" dirty="0"/>
          </a:p>
        </p:txBody>
      </p:sp>
      <p:sp>
        <p:nvSpPr>
          <p:cNvPr id="20" name="Text 14"/>
          <p:cNvSpPr/>
          <p:nvPr/>
        </p:nvSpPr>
        <p:spPr>
          <a:xfrm>
            <a:off x="639604" y="6673334"/>
            <a:ext cx="576179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Confirm and complete the deletion process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987"/>
            <a:ext cx="783848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Close Tabs or Browser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2000845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2000845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391" y="2000845"/>
            <a:ext cx="4221599" cy="4221599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793790" y="66235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47" y="6655475"/>
            <a:ext cx="357188" cy="44648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530906" y="67014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close a tab</a:t>
            </a:r>
            <a:endParaRPr lang="en-US" sz="3200" dirty="0"/>
          </a:p>
        </p:txBody>
      </p:sp>
      <p:sp>
        <p:nvSpPr>
          <p:cNvPr id="9" name="Text 3"/>
          <p:cNvSpPr/>
          <p:nvPr/>
        </p:nvSpPr>
        <p:spPr>
          <a:xfrm>
            <a:off x="1530906" y="720959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small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X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on the tab</a:t>
            </a:r>
            <a:endParaRPr lang="en-US" sz="2400" dirty="0"/>
          </a:p>
        </p:txBody>
      </p:sp>
      <p:sp>
        <p:nvSpPr>
          <p:cNvPr id="10" name="Shape 4"/>
          <p:cNvSpPr/>
          <p:nvPr/>
        </p:nvSpPr>
        <p:spPr>
          <a:xfrm>
            <a:off x="7457003" y="66235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561" y="6655475"/>
            <a:ext cx="357188" cy="44648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194119" y="6701433"/>
            <a:ext cx="356687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close the whole browser</a:t>
            </a:r>
            <a:endParaRPr lang="en-US" sz="3200" dirty="0"/>
          </a:p>
        </p:txBody>
      </p:sp>
      <p:sp>
        <p:nvSpPr>
          <p:cNvPr id="13" name="Text 6"/>
          <p:cNvSpPr/>
          <p:nvPr/>
        </p:nvSpPr>
        <p:spPr>
          <a:xfrm>
            <a:off x="8194119" y="720959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X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 the top corner of the window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208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Tips for Safe Browsing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69977"/>
            <a:ext cx="2152055" cy="132468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7674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896791"/>
            <a:ext cx="375511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Only open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trusted websites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57217" y="3404949"/>
            <a:ext cx="37551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Stick to sites you know and trust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87077" y="4007763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FFA44F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51340"/>
            <a:ext cx="4304109" cy="132468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514374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78154"/>
            <a:ext cx="432577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Look for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https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in the address bar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433304" y="4786313"/>
            <a:ext cx="43257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means the site is secure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63164" y="53891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FFA44F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32703"/>
            <a:ext cx="6456164" cy="132468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95737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59517"/>
            <a:ext cx="566642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Don't click on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suspicious links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or pop-ups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09272" y="6167676"/>
            <a:ext cx="56664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They could contain malware or scams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2446"/>
            <a:ext cx="125801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Changing Your Browser (Chrome, Firefox, Edge)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670334"/>
            <a:ext cx="130428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67795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82166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Chrome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45824" y="282166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Fast, good for Google services (Gmail, YouTube)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801410" y="332827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47198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Firefox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45824" y="347198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More privacy-focused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801410" y="397859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12230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Edge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45824" y="412230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Good for Windows users, uses less battery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93790" y="4891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You can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download a new browser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from your current browser by searching: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93790" y="55097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"Download Google Chrome"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93790" y="59519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"Download Mozilla Firefox"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93790" y="63941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"Download Microsoft Edge"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627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Basic Troubleshooting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1957507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7200" dirty="0"/>
          </a:p>
        </p:txBody>
      </p:sp>
      <p:sp>
        <p:nvSpPr>
          <p:cNvPr id="4" name="Text 2"/>
          <p:cNvSpPr/>
          <p:nvPr/>
        </p:nvSpPr>
        <p:spPr>
          <a:xfrm>
            <a:off x="1365647" y="29893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Page not loading?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349746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Press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refresh button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🔄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254704" y="1957507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7200" dirty="0"/>
          </a:p>
        </p:txBody>
      </p:sp>
      <p:sp>
        <p:nvSpPr>
          <p:cNvPr id="7" name="Text 5"/>
          <p:cNvSpPr/>
          <p:nvPr/>
        </p:nvSpPr>
        <p:spPr>
          <a:xfrm>
            <a:off x="5826562" y="29893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Browser is slow?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254704" y="3497461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Close unused tabs or restart the browser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715738" y="1957507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7200" dirty="0"/>
          </a:p>
        </p:txBody>
      </p:sp>
      <p:sp>
        <p:nvSpPr>
          <p:cNvPr id="10" name="Text 8"/>
          <p:cNvSpPr/>
          <p:nvPr/>
        </p:nvSpPr>
        <p:spPr>
          <a:xfrm>
            <a:off x="10287595" y="298930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Ads popping up?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715738" y="349746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Avoid clicking suspicious links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93790" y="4563428"/>
            <a:ext cx="315599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Final Tips for Beginners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793790" y="5275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Always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type website names carefully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(e.g., </a:t>
            </a:r>
            <a:r>
              <a:rPr lang="en-US" sz="2400" u="sng" dirty="0">
                <a:solidFill>
                  <a:srgbClr val="E04F00"/>
                </a:solidFill>
                <a:ea typeface="DM Sans" pitchFamily="34" charset="-122"/>
                <a:cs typeface="DM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amazon.com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not </a:t>
            </a:r>
            <a:r>
              <a:rPr lang="en-US" sz="2400" u="sng" dirty="0">
                <a:solidFill>
                  <a:srgbClr val="E04F00"/>
                </a:solidFill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amaz0n.com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)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93790" y="571785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bookmarks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frequently visited sites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93790" y="61600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Close tabs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you're not using to speed up the browser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93790" y="66022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Never enter passwords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suspicious websites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793790" y="72203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Now you're ready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browse the internet safely and easily!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🚀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15396"/>
            <a:ext cx="747057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Open a Web Browser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FA44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47" y="3331726"/>
            <a:ext cx="357188" cy="446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776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On a Computer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017306" y="388584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Double-click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the browser icon (Chrome, Firefox, or Edge) on your desktop or taskbar.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280190" y="5065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FA44F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747" y="5097185"/>
            <a:ext cx="357188" cy="446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51431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On a Phone/Tablet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017306" y="56513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Tap the browser app in your app menu.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7595"/>
            <a:ext cx="625971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Main Parts of a Browser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1955483"/>
            <a:ext cx="4196358" cy="2050494"/>
          </a:xfrm>
          <a:prstGeom prst="roundRect">
            <a:avLst>
              <a:gd name="adj" fmla="val 1659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1822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Address Bar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0604" y="269045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long box at the top where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type website addresses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(like </a:t>
            </a:r>
            <a:r>
              <a:rPr lang="en-US" sz="2400" u="sng" dirty="0">
                <a:solidFill>
                  <a:srgbClr val="E04F00"/>
                </a:solidFill>
                <a:ea typeface="DM Sans" pitchFamily="34" charset="-122"/>
                <a:cs typeface="DM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).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5216962" y="1955483"/>
            <a:ext cx="4196358" cy="2050494"/>
          </a:xfrm>
          <a:prstGeom prst="roundRect">
            <a:avLst>
              <a:gd name="adj" fmla="val 1659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1822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Tabs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443776" y="269045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let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open multiple websites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 the same window.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9640133" y="1955483"/>
            <a:ext cx="4775114" cy="2050494"/>
          </a:xfrm>
          <a:prstGeom prst="roundRect">
            <a:avLst>
              <a:gd name="adj" fmla="val 1659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182297"/>
            <a:ext cx="3469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Back and Forward Buttons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866948" y="269045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Help you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go to the last page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next page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you visited.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793790" y="4232791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44596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Reload Button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1020604" y="496776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refresh the page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it doesn't load properly.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5216962" y="4232791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5443776" y="44596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Home Button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5443776" y="496776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Takes you back to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default homepage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8" name="Shape 16"/>
          <p:cNvSpPr/>
          <p:nvPr/>
        </p:nvSpPr>
        <p:spPr>
          <a:xfrm>
            <a:off x="9640133" y="4232791"/>
            <a:ext cx="4775114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9" name="Text 17"/>
          <p:cNvSpPr/>
          <p:nvPr/>
        </p:nvSpPr>
        <p:spPr>
          <a:xfrm>
            <a:off x="9866948" y="44596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Bookmarks Bar</a:t>
            </a:r>
            <a:endParaRPr lang="en-US" sz="3200" dirty="0"/>
          </a:p>
        </p:txBody>
      </p:sp>
      <p:sp>
        <p:nvSpPr>
          <p:cNvPr id="20" name="Text 18"/>
          <p:cNvSpPr/>
          <p:nvPr/>
        </p:nvSpPr>
        <p:spPr>
          <a:xfrm>
            <a:off x="9866948" y="4967764"/>
            <a:ext cx="438693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place where you can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save favorite websites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quick access.</a:t>
            </a:r>
            <a:endParaRPr lang="en-US" sz="2400" dirty="0"/>
          </a:p>
        </p:txBody>
      </p:sp>
      <p:sp>
        <p:nvSpPr>
          <p:cNvPr id="21" name="Shape 19"/>
          <p:cNvSpPr/>
          <p:nvPr/>
        </p:nvSpPr>
        <p:spPr>
          <a:xfrm>
            <a:off x="793790" y="6147197"/>
            <a:ext cx="13621457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22" name="Text 20"/>
          <p:cNvSpPr/>
          <p:nvPr/>
        </p:nvSpPr>
        <p:spPr>
          <a:xfrm>
            <a:off x="1020604" y="637401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Menu or Settings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1020604" y="6882170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Usually in the top right corner. This gives you options like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history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downloads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browser settings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2571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Visit a Website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010138"/>
            <a:ext cx="170021" cy="871061"/>
          </a:xfrm>
          <a:prstGeom prst="roundRect">
            <a:avLst>
              <a:gd name="adj" fmla="val 20012"/>
            </a:avLst>
          </a:prstGeom>
          <a:solidFill>
            <a:srgbClr val="FFD1A7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3010138"/>
            <a:ext cx="477143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Click on the address bar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at the top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3518297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This is where you'll type the website address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4108013"/>
            <a:ext cx="170021" cy="871061"/>
          </a:xfrm>
          <a:prstGeom prst="roundRect">
            <a:avLst>
              <a:gd name="adj" fmla="val 20012"/>
            </a:avLst>
          </a:prstGeom>
          <a:solidFill>
            <a:srgbClr val="FFD1A7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108013"/>
            <a:ext cx="327469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Type the website name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4" y="4616172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Like </a:t>
            </a:r>
            <a:r>
              <a:rPr lang="en-US" sz="2400" u="sng" dirty="0">
                <a:solidFill>
                  <a:srgbClr val="E04F00"/>
                </a:solidFill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60632" y="5205889"/>
            <a:ext cx="170021" cy="871061"/>
          </a:xfrm>
          <a:prstGeom prst="roundRect">
            <a:avLst>
              <a:gd name="adj" fmla="val 20012"/>
            </a:avLst>
          </a:prstGeom>
          <a:solidFill>
            <a:srgbClr val="FFD1A7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205889"/>
            <a:ext cx="390251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Press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Enter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on your keyboard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71404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browser will load the website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1263"/>
            <a:ext cx="714791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Search the Internet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1568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42498"/>
            <a:ext cx="427005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Type in what you want to search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268022" y="33506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Like "best pizza near me"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7656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2033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Press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Enter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268022" y="471154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This submits your search query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3745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64267"/>
            <a:ext cx="309681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View the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list of results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268022" y="607242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From a search engine like Google or Bing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633710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Open a New Tab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222058" y="4278154"/>
            <a:ext cx="335696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Click the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plus (+) button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78631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Located near the top tab area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2683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5882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 new blank tab opens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46698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Ready for your next task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75767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225415"/>
            <a:ext cx="3898821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Type in another website or search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6105644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Begin your next browsing activity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600194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1069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9762" y="1400956"/>
            <a:ext cx="3770352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Bookmark a Website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404574" y="2431018"/>
            <a:ext cx="1517213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36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Creating a Bookmark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229762" y="3091339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Open the website you like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222142" y="3593962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star icon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the right side of the address bar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22142" y="4028546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Choose a name and folder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22142" y="4492768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Done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229762" y="4977527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website is now saved in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Bookmarks Bar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Bookmark Folder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7463790" y="2323442"/>
            <a:ext cx="1691521" cy="1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36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Finding Bookmarks Later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7463790" y="2736056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PC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three-dot menu → Bookmarks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7463790" y="3053775"/>
            <a:ext cx="6769656" cy="18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phones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tap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⋮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→ Bookmarks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790" y="3593961"/>
            <a:ext cx="6769656" cy="64519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9165"/>
            <a:ext cx="7556421" cy="930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Private or Incognito Browsing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201826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This lets you browse without saving your history.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75961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73979" y="277097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In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Chrome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073979" y="3279132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 dots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(top-right)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New Incognito Window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135310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073979" y="423032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In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Firefox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7073979" y="4738481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 lines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New Private Window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94659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73979" y="568967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In </a:t>
            </a: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Edge</a:t>
            </a:r>
            <a:endParaRPr lang="en-US" sz="3200" dirty="0"/>
          </a:p>
        </p:txBody>
      </p:sp>
      <p:sp>
        <p:nvSpPr>
          <p:cNvPr id="13" name="Text 7"/>
          <p:cNvSpPr/>
          <p:nvPr/>
        </p:nvSpPr>
        <p:spPr>
          <a:xfrm>
            <a:off x="7073979" y="6197830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three dots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New InPrivate Window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5415"/>
            <a:ext cx="608230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Download Files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613303"/>
            <a:ext cx="2173724" cy="1324689"/>
          </a:xfrm>
          <a:prstGeom prst="roundRect">
            <a:avLst>
              <a:gd name="adj" fmla="val 2568"/>
            </a:avLst>
          </a:prstGeom>
          <a:solidFill>
            <a:srgbClr val="FFD1A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0117"/>
            <a:ext cx="613719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Click a </a:t>
            </a:r>
            <a:r>
              <a:rPr lang="en-US" sz="32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download link or button</a:t>
            </a: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on a website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3194328" y="3348276"/>
            <a:ext cx="6137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Find the file you want to download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3080861" y="392275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FFD1A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51340"/>
            <a:ext cx="4347567" cy="1324689"/>
          </a:xfrm>
          <a:prstGeom prst="roundRect">
            <a:avLst>
              <a:gd name="adj" fmla="val 2568"/>
            </a:avLst>
          </a:prstGeom>
          <a:solidFill>
            <a:srgbClr val="FFD1A7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514374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78154"/>
            <a:ext cx="593288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The file will start downloading automatically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5368171" y="4786313"/>
            <a:ext cx="59328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You'll see progress at the bottom of the browser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5254704" y="5360789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FFD1A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89377"/>
            <a:ext cx="6521410" cy="1324689"/>
          </a:xfrm>
          <a:prstGeom prst="roundRect">
            <a:avLst>
              <a:gd name="adj" fmla="val 2568"/>
            </a:avLst>
          </a:prstGeom>
          <a:solidFill>
            <a:srgbClr val="FFD1A7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52411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716191"/>
            <a:ext cx="549259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You can find it in your </a:t>
            </a:r>
            <a:r>
              <a:rPr lang="en-US" sz="32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Downloads folder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42014" y="6224349"/>
            <a:ext cx="54925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Access your files when download completes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835</Words>
  <Application>Microsoft Office PowerPoint</Application>
  <PresentationFormat>Custom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DM Sans Bold</vt:lpstr>
      <vt:lpstr>DM Sans</vt:lpstr>
      <vt:lpstr>PT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30</cp:revision>
  <dcterms:created xsi:type="dcterms:W3CDTF">2025-05-05T06:01:12Z</dcterms:created>
  <dcterms:modified xsi:type="dcterms:W3CDTF">2025-05-06T04:38:10Z</dcterms:modified>
</cp:coreProperties>
</file>