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72" r:id="rId1"/>
  </p:sldMasterIdLst>
  <p:notesMasterIdLst>
    <p:notesMasterId r:id="rId5"/>
  </p:notesMasterIdLst>
  <p:sldIdLst>
    <p:sldId id="478" r:id="rId2"/>
    <p:sldId id="479" r:id="rId3"/>
    <p:sldId id="481" r:id="rId4"/>
  </p:sldIdLst>
  <p:sldSz cx="12192000" cy="6858000"/>
  <p:notesSz cx="6858000" cy="9144000"/>
  <p:defaultTextStyle>
    <a:defPPr>
      <a:defRPr lang="en-US"/>
    </a:defPPr>
    <a:lvl1pPr marL="0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1pPr>
    <a:lvl2pPr marL="623438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2pPr>
    <a:lvl3pPr marL="1246876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3pPr>
    <a:lvl4pPr marL="1870314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4pPr>
    <a:lvl5pPr marL="2493752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5pPr>
    <a:lvl6pPr marL="3117190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6pPr>
    <a:lvl7pPr marL="3740628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7pPr>
    <a:lvl8pPr marL="4364065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8pPr>
    <a:lvl9pPr marL="4987503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9DA"/>
    <a:srgbClr val="004620"/>
    <a:srgbClr val="E0ABAA"/>
    <a:srgbClr val="AF423F"/>
    <a:srgbClr val="FFCE33"/>
    <a:srgbClr val="CC9B00"/>
    <a:srgbClr val="005C2A"/>
    <a:srgbClr val="2AE456"/>
    <a:srgbClr val="FF5050"/>
    <a:srgbClr val="33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37" autoAdjust="0"/>
    <p:restoredTop sz="94291" autoAdjust="0"/>
  </p:normalViewPr>
  <p:slideViewPr>
    <p:cSldViewPr>
      <p:cViewPr varScale="1">
        <p:scale>
          <a:sx n="71" d="100"/>
          <a:sy n="71" d="100"/>
        </p:scale>
        <p:origin x="1248" y="91"/>
      </p:cViewPr>
      <p:guideLst>
        <p:guide orient="horz" pos="2161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10/28/2024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1pPr>
    <a:lvl2pPr marL="623438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2pPr>
    <a:lvl3pPr marL="1246876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3pPr>
    <a:lvl4pPr marL="1870314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4pPr>
    <a:lvl5pPr marL="2493752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5pPr>
    <a:lvl6pPr marL="3117190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6pPr>
    <a:lvl7pPr marL="3740628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7pPr>
    <a:lvl8pPr marL="4364065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8pPr>
    <a:lvl9pPr marL="4987503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8486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C5249D-33E8-70DB-5469-4580D5B9B0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38B8C10-B39A-78DA-77B1-E99CA876958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F478B49-6693-94A0-8BAD-D1A0C12151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CAAC23-09B4-E906-A55D-53377D75A6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2339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6F8656-46D8-7093-A619-79792EC9EF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7DACEB6-C501-F3EF-3CE5-9C6793F0226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8C1FD04-BAAD-C1A8-F08B-500351A6D0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54DACA-F7DA-BE8D-AB5B-B64598544DF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9161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4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01614"/>
            <a:ext cx="2743200" cy="42910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2" y="201614"/>
            <a:ext cx="8026400" cy="42910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6" y="440691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6" y="2906724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2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65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4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1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1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49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7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5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3164"/>
            <a:ext cx="5384800" cy="3319462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2" y="1173164"/>
            <a:ext cx="5384800" cy="3319462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3" y="1535120"/>
            <a:ext cx="5386919" cy="63976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2" indent="0">
              <a:buNone/>
              <a:defRPr sz="2667" b="1"/>
            </a:lvl2pPr>
            <a:lvl3pPr marL="1219165" indent="0">
              <a:buNone/>
              <a:defRPr sz="2400" b="1"/>
            </a:lvl3pPr>
            <a:lvl4pPr marL="1828747" indent="0">
              <a:buNone/>
              <a:defRPr sz="2133" b="1"/>
            </a:lvl4pPr>
            <a:lvl5pPr marL="2438331" indent="0">
              <a:buNone/>
              <a:defRPr sz="2133" b="1"/>
            </a:lvl5pPr>
            <a:lvl6pPr marL="3047912" indent="0">
              <a:buNone/>
              <a:defRPr sz="2133" b="1"/>
            </a:lvl6pPr>
            <a:lvl7pPr marL="3657494" indent="0">
              <a:buNone/>
              <a:defRPr sz="2133" b="1"/>
            </a:lvl7pPr>
            <a:lvl8pPr marL="4267075" indent="0">
              <a:buNone/>
              <a:defRPr sz="2133" b="1"/>
            </a:lvl8pPr>
            <a:lvl9pPr marL="4876659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3" y="2174882"/>
            <a:ext cx="5386919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7" y="1535120"/>
            <a:ext cx="5389035" cy="63976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2" indent="0">
              <a:buNone/>
              <a:defRPr sz="2667" b="1"/>
            </a:lvl2pPr>
            <a:lvl3pPr marL="1219165" indent="0">
              <a:buNone/>
              <a:defRPr sz="2400" b="1"/>
            </a:lvl3pPr>
            <a:lvl4pPr marL="1828747" indent="0">
              <a:buNone/>
              <a:defRPr sz="2133" b="1"/>
            </a:lvl4pPr>
            <a:lvl5pPr marL="2438331" indent="0">
              <a:buNone/>
              <a:defRPr sz="2133" b="1"/>
            </a:lvl5pPr>
            <a:lvl6pPr marL="3047912" indent="0">
              <a:buNone/>
              <a:defRPr sz="2133" b="1"/>
            </a:lvl6pPr>
            <a:lvl7pPr marL="3657494" indent="0">
              <a:buNone/>
              <a:defRPr sz="2133" b="1"/>
            </a:lvl7pPr>
            <a:lvl8pPr marL="4267075" indent="0">
              <a:buNone/>
              <a:defRPr sz="2133" b="1"/>
            </a:lvl8pPr>
            <a:lvl9pPr marL="4876659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7" y="2174882"/>
            <a:ext cx="5389035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10" y="273050"/>
            <a:ext cx="4011086" cy="1162050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6" y="273061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5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10" y="1435111"/>
            <a:ext cx="4011086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2" indent="0">
              <a:buNone/>
              <a:defRPr sz="1600"/>
            </a:lvl2pPr>
            <a:lvl3pPr marL="1219165" indent="0">
              <a:buNone/>
              <a:defRPr sz="1335"/>
            </a:lvl3pPr>
            <a:lvl4pPr marL="1828747" indent="0">
              <a:buNone/>
              <a:defRPr sz="1200"/>
            </a:lvl4pPr>
            <a:lvl5pPr marL="2438331" indent="0">
              <a:buNone/>
              <a:defRPr sz="1200"/>
            </a:lvl5pPr>
            <a:lvl6pPr marL="3047912" indent="0">
              <a:buNone/>
              <a:defRPr sz="1200"/>
            </a:lvl6pPr>
            <a:lvl7pPr marL="3657494" indent="0">
              <a:buNone/>
              <a:defRPr sz="1200"/>
            </a:lvl7pPr>
            <a:lvl8pPr marL="4267075" indent="0">
              <a:buNone/>
              <a:defRPr sz="1200"/>
            </a:lvl8pPr>
            <a:lvl9pPr marL="4876659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2" indent="0">
              <a:buNone/>
              <a:defRPr sz="3735"/>
            </a:lvl2pPr>
            <a:lvl3pPr marL="1219165" indent="0">
              <a:buNone/>
              <a:defRPr sz="3200"/>
            </a:lvl3pPr>
            <a:lvl4pPr marL="1828747" indent="0">
              <a:buNone/>
              <a:defRPr sz="2667"/>
            </a:lvl4pPr>
            <a:lvl5pPr marL="2438331" indent="0">
              <a:buNone/>
              <a:defRPr sz="2667"/>
            </a:lvl5pPr>
            <a:lvl6pPr marL="3047912" indent="0">
              <a:buNone/>
              <a:defRPr sz="2667"/>
            </a:lvl6pPr>
            <a:lvl7pPr marL="3657494" indent="0">
              <a:buNone/>
              <a:defRPr sz="2667"/>
            </a:lvl7pPr>
            <a:lvl8pPr marL="4267075" indent="0">
              <a:buNone/>
              <a:defRPr sz="2667"/>
            </a:lvl8pPr>
            <a:lvl9pPr marL="4876659" indent="0">
              <a:buNone/>
              <a:defRPr sz="2667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867"/>
            </a:lvl1pPr>
            <a:lvl2pPr marL="609582" indent="0">
              <a:buNone/>
              <a:defRPr sz="1600"/>
            </a:lvl2pPr>
            <a:lvl3pPr marL="1219165" indent="0">
              <a:buNone/>
              <a:defRPr sz="1335"/>
            </a:lvl3pPr>
            <a:lvl4pPr marL="1828747" indent="0">
              <a:buNone/>
              <a:defRPr sz="1200"/>
            </a:lvl4pPr>
            <a:lvl5pPr marL="2438331" indent="0">
              <a:buNone/>
              <a:defRPr sz="1200"/>
            </a:lvl5pPr>
            <a:lvl6pPr marL="3047912" indent="0">
              <a:buNone/>
              <a:defRPr sz="1200"/>
            </a:lvl6pPr>
            <a:lvl7pPr marL="3657494" indent="0">
              <a:buNone/>
              <a:defRPr sz="1200"/>
            </a:lvl7pPr>
            <a:lvl8pPr marL="4267075" indent="0">
              <a:buNone/>
              <a:defRPr sz="1200"/>
            </a:lvl8pPr>
            <a:lvl9pPr marL="4876659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2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4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xStyles>
    <p:titleStyle>
      <a:lvl1pPr algn="ctr" defTabSz="1219165" rtl="0" eaLnBrk="1" latinLnBrk="0" hangingPunct="1">
        <a:spcBef>
          <a:spcPct val="0"/>
        </a:spcBef>
        <a:buNone/>
        <a:defRPr sz="58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8" indent="-457188" algn="l" defTabSz="1219165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2" indent="-380990" algn="l" defTabSz="1219165" rtl="0" eaLnBrk="1" latinLnBrk="0" hangingPunct="1">
        <a:spcBef>
          <a:spcPct val="20000"/>
        </a:spcBef>
        <a:buFont typeface="Arial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3955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39" indent="-304792" algn="l" defTabSz="1219165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21" indent="-304792" algn="l" defTabSz="1219165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04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286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67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51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2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65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47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1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12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94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75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59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2214035" y="2091797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4" name="AutoShape 2" descr="3 Ways to Design a Car - wikiHow">
            <a:extLst>
              <a:ext uri="{FF2B5EF4-FFF2-40B4-BE49-F238E27FC236}">
                <a16:creationId xmlns:a16="http://schemas.microsoft.com/office/drawing/2014/main" id="{233B23E8-8BDE-BBCA-03C1-83E3A4EFBF4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1420809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lowchart: Alternate Process 9">
            <a:extLst>
              <a:ext uri="{FF2B5EF4-FFF2-40B4-BE49-F238E27FC236}">
                <a16:creationId xmlns:a16="http://schemas.microsoft.com/office/drawing/2014/main" id="{214427E1-A554-EF99-7C5B-793EF1A0574E}"/>
              </a:ext>
            </a:extLst>
          </p:cNvPr>
          <p:cNvSpPr/>
          <p:nvPr/>
        </p:nvSpPr>
        <p:spPr>
          <a:xfrm>
            <a:off x="117613" y="1104452"/>
            <a:ext cx="11921987" cy="1060754"/>
          </a:xfrm>
          <a:prstGeom prst="flowChartAlternateProcess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Integrating </a:t>
            </a:r>
            <a:r>
              <a:rPr lang="en-US" sz="2400" dirty="0">
                <a:solidFill>
                  <a:srgbClr val="C00000"/>
                </a:solidFill>
              </a:rPr>
              <a:t>Amazon SQS (Simple Queue Service) with a Java application </a:t>
            </a:r>
            <a:r>
              <a:rPr lang="en-US" sz="2400" dirty="0">
                <a:solidFill>
                  <a:schemeClr val="tx1"/>
                </a:solidFill>
              </a:rPr>
              <a:t>is straightforward, especially with the help of the </a:t>
            </a:r>
            <a:r>
              <a:rPr lang="en-US" sz="2400" dirty="0">
                <a:solidFill>
                  <a:srgbClr val="C00000"/>
                </a:solidFill>
              </a:rPr>
              <a:t>AWS SDK </a:t>
            </a:r>
            <a:r>
              <a:rPr lang="en-US" sz="2400" dirty="0">
                <a:solidFill>
                  <a:schemeClr val="tx1"/>
                </a:solidFill>
              </a:rPr>
              <a:t>for Java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98E3CF-CD5E-8F3A-577A-C7952B8D0396}"/>
              </a:ext>
            </a:extLst>
          </p:cNvPr>
          <p:cNvSpPr/>
          <p:nvPr/>
        </p:nvSpPr>
        <p:spPr>
          <a:xfrm>
            <a:off x="2286000" y="32238"/>
            <a:ext cx="73152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Seamless Messaging: Integrating Amazon SQS with Java Applications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66A735B-B948-822C-F162-C5C0C2A700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1492" y="2865101"/>
            <a:ext cx="9553815" cy="330111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4070404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068EDC-9A3E-929F-3874-5EFF7D4E5A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>
            <a:extLst>
              <a:ext uri="{FF2B5EF4-FFF2-40B4-BE49-F238E27FC236}">
                <a16:creationId xmlns:a16="http://schemas.microsoft.com/office/drawing/2014/main" id="{D4E36883-12F2-5955-5AF5-8BD754EA66A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>
            <a:extLst>
              <a:ext uri="{FF2B5EF4-FFF2-40B4-BE49-F238E27FC236}">
                <a16:creationId xmlns:a16="http://schemas.microsoft.com/office/drawing/2014/main" id="{AD43897E-4C2C-95D1-318B-41C0BADA479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2DC9244-F0F3-364F-A97F-F3218ABBFDD1}"/>
              </a:ext>
            </a:extLst>
          </p:cNvPr>
          <p:cNvSpPr/>
          <p:nvPr/>
        </p:nvSpPr>
        <p:spPr>
          <a:xfrm>
            <a:off x="2286000" y="32238"/>
            <a:ext cx="73152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Seamless Messaging: Integrating Amazon SQS with Java Applications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72F65D1-E954-9BA5-9731-2D049F9392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436" y="1219200"/>
            <a:ext cx="11688806" cy="488700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787624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E91154-E369-837F-BAAD-D4822EA00A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>
            <a:extLst>
              <a:ext uri="{FF2B5EF4-FFF2-40B4-BE49-F238E27FC236}">
                <a16:creationId xmlns:a16="http://schemas.microsoft.com/office/drawing/2014/main" id="{E2D9838E-7803-9761-30DD-3AE12C33DAB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>
            <a:extLst>
              <a:ext uri="{FF2B5EF4-FFF2-40B4-BE49-F238E27FC236}">
                <a16:creationId xmlns:a16="http://schemas.microsoft.com/office/drawing/2014/main" id="{7B4A77D1-812C-0B2E-0E77-2C44C4A1597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A437D62-B8C7-AA5B-419D-A44BBD61146A}"/>
              </a:ext>
            </a:extLst>
          </p:cNvPr>
          <p:cNvSpPr/>
          <p:nvPr/>
        </p:nvSpPr>
        <p:spPr>
          <a:xfrm>
            <a:off x="2286000" y="32238"/>
            <a:ext cx="73152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Seamless Messaging: Integrating Amazon SQS with Java Applications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7C0BC1-3FE5-28C3-5A42-AB0DD5A5D1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877" y="1524000"/>
            <a:ext cx="11383964" cy="442974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816521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93516</TotalTime>
  <Words>55</Words>
  <Application>Microsoft Office PowerPoint</Application>
  <PresentationFormat>Widescreen</PresentationFormat>
  <Paragraphs>7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 N</cp:lastModifiedBy>
  <cp:revision>10187</cp:revision>
  <dcterms:created xsi:type="dcterms:W3CDTF">2006-08-16T00:00:00Z</dcterms:created>
  <dcterms:modified xsi:type="dcterms:W3CDTF">2024-10-28T08:52:00Z</dcterms:modified>
</cp:coreProperties>
</file>