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Alexandria Semi Bold" panose="020B0604020202020204" charset="-78"/>
      <p:regular r:id="rId9"/>
    </p:embeddedFont>
    <p:embeddedFont>
      <p:font typeface="Sora Light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8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4CC1B-D985-F1C0-9C74-3617D66D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43B12-18E7-9873-C4F6-F635C3D71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56975-F7B7-E557-043A-49A2F4A43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D863-FB59-1FB2-6DFF-413DD73F6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40803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54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WhatsApp Block Diagram -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58309" y="4158377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block diagram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is a simple way to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show how WhatsApp works behind the scenes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58309" y="545842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29" y="5323160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3128" y="5299348"/>
            <a:ext cx="202632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3200" b="1" dirty="0">
                <a:solidFill>
                  <a:srgbClr val="3B3535"/>
                </a:solidFill>
                <a:ea typeface="Sora Bold" pitchFamily="34" charset="-122"/>
                <a:cs typeface="Sora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1948-59CF-5E37-33CA-423EBFF2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B28DF0-3B87-520F-B6DB-4273205E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DF72EF-0417-3C1B-BC64-7870A1C66BBD}"/>
              </a:ext>
            </a:extLst>
          </p:cNvPr>
          <p:cNvSpPr txBox="1"/>
          <p:nvPr/>
        </p:nvSpPr>
        <p:spPr>
          <a:xfrm>
            <a:off x="12331700" y="6870700"/>
            <a:ext cx="2298700" cy="8636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9627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Key Components in the WhatsApp Block Diagram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44709" y="359033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21160" y="3662958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948726" y="3590330"/>
            <a:ext cx="287059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dirty="0"/>
              <a:t>User Device (Phone)</a:t>
            </a:r>
          </a:p>
        </p:txBody>
      </p:sp>
      <p:sp>
        <p:nvSpPr>
          <p:cNvPr id="7" name="Text 4"/>
          <p:cNvSpPr/>
          <p:nvPr/>
        </p:nvSpPr>
        <p:spPr>
          <a:xfrm>
            <a:off x="6948726" y="4076462"/>
            <a:ext cx="32180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This is your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smartphone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where you use the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WhatsApp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app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to send and receive messages.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948726" y="5593199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type a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hit "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Send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", and the process begins.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10166747" y="359033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08312" y="3662958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870763" y="35903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WhatsApp App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10870763" y="4076462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app on your phone takes your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encrypts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it.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10870763" y="5246489"/>
            <a:ext cx="3431025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Encryption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means that your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is converted into a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secret code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so that no one else can read it.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5798" y="674370"/>
            <a:ext cx="5775246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More Key Components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65798" y="1799392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20698" y="1863209"/>
            <a:ext cx="118110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283970" y="1799392"/>
            <a:ext cx="2503170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WhatsApp Server</a:t>
            </a:r>
            <a:endParaRPr lang="en-US" sz="2400" b="1" dirty="0"/>
          </a:p>
        </p:txBody>
      </p:sp>
      <p:sp>
        <p:nvSpPr>
          <p:cNvPr id="7" name="Text 4"/>
          <p:cNvSpPr/>
          <p:nvPr/>
        </p:nvSpPr>
        <p:spPr>
          <a:xfrm>
            <a:off x="1283970" y="2226231"/>
            <a:ext cx="3193018" cy="608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central system 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where all messages pass through.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283970" y="2948940"/>
            <a:ext cx="3193018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It does the following: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283970" y="3367326"/>
            <a:ext cx="3507462" cy="608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20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Routes messages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 Forwards your message to the recipient.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1283970" y="4042529"/>
            <a:ext cx="3193018" cy="1217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20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Queues messages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 If the recipient is offline, it holds the message until they come online.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4667131" y="1799392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4791432" y="1863209"/>
            <a:ext cx="17930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FFFFFF"/>
                </a:solidFill>
                <a:cs typeface="Alexandria Semi Bold" pitchFamily="34" charset="-120"/>
              </a:rPr>
              <a:t>4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5285302" y="1799392"/>
            <a:ext cx="3444955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Recipient's Device (Phone)</a:t>
            </a:r>
            <a:endParaRPr lang="en-US" sz="2400" b="1" dirty="0"/>
          </a:p>
        </p:txBody>
      </p:sp>
      <p:sp>
        <p:nvSpPr>
          <p:cNvPr id="14" name="Text 11"/>
          <p:cNvSpPr/>
          <p:nvPr/>
        </p:nvSpPr>
        <p:spPr>
          <a:xfrm>
            <a:off x="5285303" y="2353264"/>
            <a:ext cx="3193018" cy="608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phone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of the person you're messaging.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5285303" y="3075973"/>
            <a:ext cx="3193018" cy="912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When their phone connects to the internet, the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server sends the encrypted message.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5285303" y="4103006"/>
            <a:ext cx="3193018" cy="912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is then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decrypted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and displayed in their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chat window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65798" y="5663922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89980" y="5727740"/>
            <a:ext cx="179665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1283970" y="5663922"/>
            <a:ext cx="291691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Delivery Status System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1283970" y="6090761"/>
            <a:ext cx="719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WhatsApp uses a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system of ticks 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to show the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status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of your </a:t>
            </a:r>
            <a:r>
              <a:rPr lang="en-US" sz="20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1283970" y="6509147"/>
            <a:ext cx="719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20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One tick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 Message sent to the server.</a:t>
            </a:r>
            <a:endParaRPr lang="en-US" sz="2000" dirty="0"/>
          </a:p>
        </p:txBody>
      </p:sp>
      <p:sp>
        <p:nvSpPr>
          <p:cNvPr id="22" name="Text 19"/>
          <p:cNvSpPr/>
          <p:nvPr/>
        </p:nvSpPr>
        <p:spPr>
          <a:xfrm>
            <a:off x="1283970" y="6880027"/>
            <a:ext cx="719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20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Two ticks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 Message delivered to the recipient's phone.</a:t>
            </a:r>
            <a:endParaRPr lang="en-US" sz="2000" dirty="0"/>
          </a:p>
        </p:txBody>
      </p:sp>
      <p:sp>
        <p:nvSpPr>
          <p:cNvPr id="23" name="Text 20"/>
          <p:cNvSpPr/>
          <p:nvPr/>
        </p:nvSpPr>
        <p:spPr>
          <a:xfrm>
            <a:off x="1283970" y="7250906"/>
            <a:ext cx="719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20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Blue ticks</a:t>
            </a: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: Message read by the recipient.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244" y="338971"/>
            <a:ext cx="5077420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How It Works - Simplified Flow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4" y="990481"/>
            <a:ext cx="616029" cy="9857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32059" y="1113592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Send Message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1232059" y="1447207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send a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message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from your device.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4" y="1976199"/>
            <a:ext cx="616029" cy="9857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32059" y="2099310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Encrypt</a:t>
            </a:r>
            <a:endParaRPr lang="en-US" sz="4000" dirty="0"/>
          </a:p>
        </p:txBody>
      </p:sp>
      <p:sp>
        <p:nvSpPr>
          <p:cNvPr id="8" name="Text 4"/>
          <p:cNvSpPr/>
          <p:nvPr/>
        </p:nvSpPr>
        <p:spPr>
          <a:xfrm>
            <a:off x="1232059" y="2432925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WhatsApp app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encrypts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the message for security.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44" y="2961918"/>
            <a:ext cx="616029" cy="9857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32059" y="3085028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Server Processing</a:t>
            </a:r>
            <a:endParaRPr lang="en-US" sz="4000" dirty="0"/>
          </a:p>
        </p:txBody>
      </p:sp>
      <p:sp>
        <p:nvSpPr>
          <p:cNvPr id="11" name="Text 6"/>
          <p:cNvSpPr/>
          <p:nvPr/>
        </p:nvSpPr>
        <p:spPr>
          <a:xfrm>
            <a:off x="1232059" y="3418644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message travels to the WhatsApp server.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44" y="3947636"/>
            <a:ext cx="616029" cy="98571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232059" y="4070747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Message Delivery</a:t>
            </a:r>
            <a:endParaRPr lang="en-US" sz="4000" dirty="0"/>
          </a:p>
        </p:txBody>
      </p:sp>
      <p:sp>
        <p:nvSpPr>
          <p:cNvPr id="14" name="Text 8"/>
          <p:cNvSpPr/>
          <p:nvPr/>
        </p:nvSpPr>
        <p:spPr>
          <a:xfrm>
            <a:off x="1232059" y="4404362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If the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recipient is online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the server instantly forwards the message.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44" y="4933355"/>
            <a:ext cx="616029" cy="98571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232059" y="5056465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Message Queue</a:t>
            </a:r>
            <a:endParaRPr lang="en-US" sz="4000" dirty="0"/>
          </a:p>
        </p:txBody>
      </p:sp>
      <p:sp>
        <p:nvSpPr>
          <p:cNvPr id="17" name="Text 10"/>
          <p:cNvSpPr/>
          <p:nvPr/>
        </p:nvSpPr>
        <p:spPr>
          <a:xfrm>
            <a:off x="1232059" y="5390080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If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they're offline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the message is stored in the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queue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until their phone connects.</a:t>
            </a:r>
            <a:endParaRPr lang="en-US" sz="2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244" y="5919073"/>
            <a:ext cx="616029" cy="98571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232059" y="6042184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Decryption</a:t>
            </a:r>
            <a:endParaRPr lang="en-US" sz="4000" dirty="0"/>
          </a:p>
        </p:txBody>
      </p:sp>
      <p:sp>
        <p:nvSpPr>
          <p:cNvPr id="20" name="Text 12"/>
          <p:cNvSpPr/>
          <p:nvPr/>
        </p:nvSpPr>
        <p:spPr>
          <a:xfrm>
            <a:off x="1232059" y="6375799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Once delivered, the recipient's phone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decrypts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the message, and they can read it.</a:t>
            </a:r>
            <a:endParaRPr lang="en-US" sz="24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44" y="6904792"/>
            <a:ext cx="616029" cy="985718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232059" y="7027902"/>
            <a:ext cx="1621274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40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Status Update</a:t>
            </a:r>
            <a:endParaRPr lang="en-US" sz="4000" dirty="0"/>
          </a:p>
        </p:txBody>
      </p:sp>
      <p:sp>
        <p:nvSpPr>
          <p:cNvPr id="23" name="Text 14"/>
          <p:cNvSpPr/>
          <p:nvPr/>
        </p:nvSpPr>
        <p:spPr>
          <a:xfrm>
            <a:off x="1232059" y="7361517"/>
            <a:ext cx="12967097" cy="19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Delivery statuses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are updated in real time on your phone.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33262"/>
            <a:ext cx="72775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Why This System is Great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70892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129082"/>
            <a:ext cx="334494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End-to-End Encryption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58309" y="3615214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Only the sender and recipient can read the message.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237089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31290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Reliable Delivery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734401" y="3615214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Messages are stored in a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queue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if the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recipient is offline.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958596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Real-Time Updates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58309" y="6202918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can see when your message is sent, delivered, and read.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01" y="495859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4401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Efficient Design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4734401" y="6202918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Ensures 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fast communication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with minimal delays.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402</Words>
  <Application>Microsoft Office PowerPoint</Application>
  <PresentationFormat>Custom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Sora Light</vt:lpstr>
      <vt:lpstr>Alexandria Semi Bold</vt:lpstr>
      <vt:lpstr>Sora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24</cp:revision>
  <dcterms:created xsi:type="dcterms:W3CDTF">2025-01-31T13:20:32Z</dcterms:created>
  <dcterms:modified xsi:type="dcterms:W3CDTF">2025-02-03T08:53:41Z</dcterms:modified>
</cp:coreProperties>
</file>