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71" r:id="rId2"/>
    <p:sldId id="472" r:id="rId3"/>
    <p:sldId id="473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69" d="100"/>
          <a:sy n="69" d="100"/>
        </p:scale>
        <p:origin x="1344" y="8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87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8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58DB4-67C0-B973-931F-5CCB23CD2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3790"/>
            <a:ext cx="12192000" cy="511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498C16-E98F-1364-7008-811FF8CC4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4953000"/>
            <a:ext cx="1581371" cy="6192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97653F-C81C-D7BC-8DB9-F0F4A055A8C5}"/>
              </a:ext>
            </a:extLst>
          </p:cNvPr>
          <p:cNvSpPr txBox="1"/>
          <p:nvPr/>
        </p:nvSpPr>
        <p:spPr>
          <a:xfrm>
            <a:off x="1828799" y="59155"/>
            <a:ext cx="868680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send SMS using AWS SNS Topic in a Spring Boot application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7653F-C81C-D7BC-8DB9-F0F4A055A8C5}"/>
              </a:ext>
            </a:extLst>
          </p:cNvPr>
          <p:cNvSpPr txBox="1"/>
          <p:nvPr/>
        </p:nvSpPr>
        <p:spPr>
          <a:xfrm>
            <a:off x="1828799" y="59155"/>
            <a:ext cx="868680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send SMS using AWS SNS Topic in a Spring Boot application 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5B3213-DA04-B9DF-4EE5-F7D0D26DD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29" y="1018838"/>
            <a:ext cx="11050542" cy="48203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97211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7653F-C81C-D7BC-8DB9-F0F4A055A8C5}"/>
              </a:ext>
            </a:extLst>
          </p:cNvPr>
          <p:cNvSpPr txBox="1"/>
          <p:nvPr/>
        </p:nvSpPr>
        <p:spPr>
          <a:xfrm>
            <a:off x="1828799" y="59155"/>
            <a:ext cx="868680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send SMS using AWS SNS Topic in a Spring Boot application 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4B2C8-132A-275D-D570-3AD98EEA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914400"/>
            <a:ext cx="7444116" cy="55309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7319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90445</TotalTime>
  <Words>42</Words>
  <Application>Microsoft Office PowerPoint</Application>
  <PresentationFormat>Widescreen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9713</cp:revision>
  <dcterms:created xsi:type="dcterms:W3CDTF">2006-08-16T00:00:00Z</dcterms:created>
  <dcterms:modified xsi:type="dcterms:W3CDTF">2025-04-04T03:50:30Z</dcterms:modified>
</cp:coreProperties>
</file>