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8" r:id="rId2"/>
    <p:sldId id="491" r:id="rId3"/>
    <p:sldId id="492" r:id="rId4"/>
    <p:sldId id="495" r:id="rId5"/>
    <p:sldId id="494" r:id="rId6"/>
    <p:sldId id="497" r:id="rId7"/>
    <p:sldId id="496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4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0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0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6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685800"/>
            <a:ext cx="413235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Amazon SQS (Simple Queue Service):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819400" y="52843"/>
            <a:ext cx="643152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Amazon SQS Encryption: A Beginner's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151635"/>
            <a:ext cx="11956774" cy="1162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is a service provided by </a:t>
            </a:r>
            <a:r>
              <a:rPr lang="en-US" sz="2000" dirty="0">
                <a:solidFill>
                  <a:srgbClr val="C00000"/>
                </a:solidFill>
              </a:rPr>
              <a:t>AWS</a:t>
            </a:r>
            <a:r>
              <a:rPr lang="en-US" sz="2000" dirty="0"/>
              <a:t> that allows you to </a:t>
            </a:r>
            <a:r>
              <a:rPr lang="en-US" sz="2000" dirty="0">
                <a:solidFill>
                  <a:srgbClr val="C00000"/>
                </a:solidFill>
              </a:rPr>
              <a:t>send, store, and receive messages</a:t>
            </a:r>
            <a:r>
              <a:rPr lang="en-US" sz="2000" dirty="0"/>
              <a:t> between software components in a distributed system. It helps </a:t>
            </a:r>
            <a:r>
              <a:rPr lang="en-US" sz="2000" dirty="0">
                <a:solidFill>
                  <a:srgbClr val="C00000"/>
                </a:solidFill>
              </a:rPr>
              <a:t>decouple</a:t>
            </a:r>
            <a:r>
              <a:rPr lang="en-US" sz="2000" dirty="0"/>
              <a:t> the components of an application, enabling them to </a:t>
            </a:r>
            <a:r>
              <a:rPr lang="en-US" sz="2000" dirty="0">
                <a:solidFill>
                  <a:srgbClr val="C00000"/>
                </a:solidFill>
              </a:rPr>
              <a:t>communicate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asynchronously</a:t>
            </a:r>
            <a:r>
              <a:rPr lang="en-US" sz="2000" dirty="0"/>
              <a:t>.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23" y="3027714"/>
            <a:ext cx="9696153" cy="33502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83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73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689991"/>
            <a:ext cx="199638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Encryption?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155825"/>
            <a:ext cx="11956774" cy="121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 ensures that the </a:t>
            </a:r>
            <a:r>
              <a:rPr lang="en-US" sz="2000" dirty="0">
                <a:solidFill>
                  <a:srgbClr val="C00000"/>
                </a:solidFill>
              </a:rPr>
              <a:t>data in your messages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C00000"/>
                </a:solidFill>
              </a:rPr>
              <a:t>protected</a:t>
            </a:r>
            <a:r>
              <a:rPr lang="en-US" sz="2000" dirty="0"/>
              <a:t> and cannot be read by </a:t>
            </a:r>
            <a:r>
              <a:rPr lang="en-US" sz="2000" dirty="0">
                <a:solidFill>
                  <a:srgbClr val="C00000"/>
                </a:solidFill>
              </a:rPr>
              <a:t>unauthorized parties</a:t>
            </a:r>
            <a:r>
              <a:rPr lang="en-US" sz="2000" dirty="0"/>
              <a:t>. This is crucial for maintaining the </a:t>
            </a:r>
            <a:r>
              <a:rPr lang="en-US" sz="2000" dirty="0">
                <a:solidFill>
                  <a:srgbClr val="C00000"/>
                </a:solidFill>
              </a:rPr>
              <a:t>confidentiality and integrity of your data</a:t>
            </a:r>
            <a:r>
              <a:rPr lang="en-US" sz="2000" dirty="0"/>
              <a:t>, especially when dealing with </a:t>
            </a:r>
            <a:r>
              <a:rPr lang="en-US" sz="2000" dirty="0">
                <a:solidFill>
                  <a:srgbClr val="C00000"/>
                </a:solidFill>
              </a:rPr>
              <a:t>sensitive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information</a:t>
            </a:r>
            <a:r>
              <a:rPr lang="en-US" sz="2000" dirty="0"/>
              <a:t>.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95" y="2971800"/>
            <a:ext cx="9846410" cy="34022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AFCC9F-5789-3178-319A-BAF01653DCFD}"/>
              </a:ext>
            </a:extLst>
          </p:cNvPr>
          <p:cNvSpPr/>
          <p:nvPr/>
        </p:nvSpPr>
        <p:spPr>
          <a:xfrm>
            <a:off x="2819400" y="52843"/>
            <a:ext cx="643152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Amazon SQS Encryption: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42867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80294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Amazon SQS Encryption: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3"/>
            <a:ext cx="11956774" cy="5553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Amazon SQS Encryption: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offers </a:t>
            </a:r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C00000"/>
                </a:solidFill>
              </a:rPr>
              <a:t>secure your data both in transit and at rest</a:t>
            </a:r>
            <a:r>
              <a:rPr lang="en-US" sz="2000" dirty="0"/>
              <a:t>. Let's break down these two concepts: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Encryption at Rest:</a:t>
            </a:r>
            <a:br>
              <a:rPr lang="en-US" sz="2000" b="1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What It Means: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Encryption at rest </a:t>
            </a:r>
            <a:r>
              <a:rPr lang="en-US" sz="2000" dirty="0"/>
              <a:t>protects your data while it is stored in queues.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How It Works:</a:t>
            </a:r>
            <a:r>
              <a:rPr lang="en-US" sz="2000" dirty="0"/>
              <a:t> When you enable </a:t>
            </a:r>
            <a:r>
              <a:rPr lang="en-US" sz="2000" dirty="0">
                <a:solidFill>
                  <a:srgbClr val="C00000"/>
                </a:solidFill>
              </a:rPr>
              <a:t>encryption at rest</a:t>
            </a:r>
            <a:r>
              <a:rPr lang="en-US" sz="2000" dirty="0"/>
              <a:t> for an SQS queue, the service uses </a:t>
            </a:r>
            <a:r>
              <a:rPr lang="en-US" sz="2000" dirty="0">
                <a:solidFill>
                  <a:srgbClr val="C00000"/>
                </a:solidFill>
              </a:rPr>
              <a:t>AWS Key Management Service (KMS) to encrypt the message body and any message attributes </a:t>
            </a:r>
            <a:r>
              <a:rPr lang="en-US" sz="2000" dirty="0"/>
              <a:t>before storing them. </a:t>
            </a:r>
            <a:r>
              <a:rPr lang="en-US" sz="2000" dirty="0">
                <a:solidFill>
                  <a:srgbClr val="C00000"/>
                </a:solidFill>
              </a:rPr>
              <a:t>AWS KMS manages the keys</a:t>
            </a:r>
            <a:r>
              <a:rPr lang="en-US" sz="2000" dirty="0"/>
              <a:t> and handles the </a:t>
            </a:r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decryption</a:t>
            </a:r>
            <a:r>
              <a:rPr lang="en-US" sz="2000" dirty="0"/>
              <a:t> processes.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Encryption in Transit:</a:t>
            </a:r>
            <a:br>
              <a:rPr lang="en-US" sz="2000" b="1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What It Means: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Encryption in transit</a:t>
            </a:r>
            <a:r>
              <a:rPr lang="en-US" sz="2000" dirty="0"/>
              <a:t> protects your data as it travels from one point to another.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How It Works:</a:t>
            </a:r>
            <a:r>
              <a:rPr lang="en-US" sz="2000" dirty="0"/>
              <a:t> Amazon SQS automatically uses </a:t>
            </a:r>
            <a:r>
              <a:rPr lang="en-US" sz="2000" dirty="0">
                <a:solidFill>
                  <a:srgbClr val="C00000"/>
                </a:solidFill>
              </a:rPr>
              <a:t>HTTPS (</a:t>
            </a:r>
            <a:r>
              <a:rPr lang="en-US" sz="2000" dirty="0" err="1">
                <a:solidFill>
                  <a:srgbClr val="C00000"/>
                </a:solidFill>
              </a:rPr>
              <a:t>HyperText</a:t>
            </a:r>
            <a:r>
              <a:rPr lang="en-US" sz="2000" dirty="0">
                <a:solidFill>
                  <a:srgbClr val="C00000"/>
                </a:solidFill>
              </a:rPr>
              <a:t> Transfer Protocol Secure)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C00000"/>
                </a:solidFill>
              </a:rPr>
              <a:t>encrypt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as they move between your applications and SQS queues. This ensures that the data is secure during transmission.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D4204-2C92-E017-E364-10727303E7E7}"/>
              </a:ext>
            </a:extLst>
          </p:cNvPr>
          <p:cNvSpPr/>
          <p:nvPr/>
        </p:nvSpPr>
        <p:spPr>
          <a:xfrm>
            <a:off x="2819400" y="52843"/>
            <a:ext cx="643152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Amazon SQS Encryption: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9371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143000"/>
            <a:ext cx="396839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Setting Up Amazon SQS Encryption: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608833"/>
            <a:ext cx="11956774" cy="4437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Creating a KMS Key:</a:t>
            </a:r>
            <a:br>
              <a:rPr lang="en-US" sz="2000" b="1" dirty="0"/>
            </a:b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Go to the </a:t>
            </a:r>
            <a:r>
              <a:rPr lang="en-US" sz="2000" dirty="0">
                <a:solidFill>
                  <a:srgbClr val="C00000"/>
                </a:solidFill>
              </a:rPr>
              <a:t>AWS Management Console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Navigate to </a:t>
            </a:r>
            <a:r>
              <a:rPr lang="en-US" sz="2000" dirty="0">
                <a:solidFill>
                  <a:srgbClr val="C00000"/>
                </a:solidFill>
              </a:rPr>
              <a:t>AWS Key Management Service (KMS</a:t>
            </a:r>
            <a:r>
              <a:rPr lang="en-US" sz="2000" dirty="0"/>
              <a:t>).</a:t>
            </a:r>
            <a:br>
              <a:rPr lang="en-US" sz="2000" dirty="0"/>
            </a:b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Create a </a:t>
            </a:r>
            <a:r>
              <a:rPr lang="en-US" sz="2000" dirty="0">
                <a:solidFill>
                  <a:srgbClr val="C00000"/>
                </a:solidFill>
              </a:rPr>
              <a:t>new key </a:t>
            </a:r>
            <a:r>
              <a:rPr lang="en-US" sz="2000" dirty="0"/>
              <a:t>or use an </a:t>
            </a:r>
            <a:r>
              <a:rPr lang="en-US" sz="2000" dirty="0">
                <a:solidFill>
                  <a:srgbClr val="C00000"/>
                </a:solidFill>
              </a:rPr>
              <a:t>existing key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Enabling Encryption for a Queue:</a:t>
            </a:r>
            <a:br>
              <a:rPr lang="en-US" sz="2000" b="1" dirty="0"/>
            </a:b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When creating a new </a:t>
            </a:r>
            <a:r>
              <a:rPr lang="en-US" sz="2000" dirty="0">
                <a:solidFill>
                  <a:srgbClr val="C00000"/>
                </a:solidFill>
              </a:rPr>
              <a:t>SQS queue </a:t>
            </a:r>
            <a:r>
              <a:rPr lang="en-US" sz="2000" dirty="0"/>
              <a:t>or updating an existing one, you can </a:t>
            </a:r>
            <a:r>
              <a:rPr lang="en-US" sz="2000" dirty="0">
                <a:solidFill>
                  <a:srgbClr val="C00000"/>
                </a:solidFill>
              </a:rPr>
              <a:t>enable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 by selecting the </a:t>
            </a:r>
            <a:r>
              <a:rPr lang="en-US" sz="2000" dirty="0">
                <a:solidFill>
                  <a:srgbClr val="C00000"/>
                </a:solidFill>
              </a:rPr>
              <a:t>KMS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key</a:t>
            </a:r>
            <a:r>
              <a:rPr lang="en-US" sz="2000" dirty="0"/>
              <a:t> you created.</a:t>
            </a:r>
            <a:br>
              <a:rPr lang="en-US" sz="2000" dirty="0"/>
            </a:b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This can be done through the AWS Management Console, AWS CLI, or AWS SDKs.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A66D0-8AA6-EB49-1351-EF59D8743D91}"/>
              </a:ext>
            </a:extLst>
          </p:cNvPr>
          <p:cNvSpPr/>
          <p:nvPr/>
        </p:nvSpPr>
        <p:spPr>
          <a:xfrm>
            <a:off x="2819400" y="52843"/>
            <a:ext cx="643152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Amazon SQS Encryption: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0330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15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44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057400"/>
            <a:ext cx="466217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Benefits of Using Amazon SQS Encryption: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23234"/>
            <a:ext cx="11956774" cy="2201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Data Protection:</a:t>
            </a:r>
            <a:r>
              <a:rPr lang="en-US" sz="2000" dirty="0"/>
              <a:t> Ensures that your </a:t>
            </a:r>
            <a:r>
              <a:rPr lang="en-US" sz="2000" dirty="0">
                <a:solidFill>
                  <a:srgbClr val="C00000"/>
                </a:solidFill>
              </a:rPr>
              <a:t>data is protected from unauthorized access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Compliance:</a:t>
            </a:r>
            <a:r>
              <a:rPr lang="en-US" sz="2000" dirty="0"/>
              <a:t> Helps meet </a:t>
            </a:r>
            <a:r>
              <a:rPr lang="en-US" sz="2000" dirty="0">
                <a:solidFill>
                  <a:srgbClr val="C00000"/>
                </a:solidFill>
              </a:rPr>
              <a:t>regulatory and compliance requirements </a:t>
            </a:r>
            <a:r>
              <a:rPr lang="en-US" sz="2000" dirty="0"/>
              <a:t>for data security.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Integration with AWS Services:</a:t>
            </a:r>
            <a:r>
              <a:rPr lang="en-US" sz="2000" dirty="0"/>
              <a:t> Seamlessly </a:t>
            </a:r>
            <a:r>
              <a:rPr lang="en-US" sz="2000" dirty="0">
                <a:solidFill>
                  <a:srgbClr val="C00000"/>
                </a:solidFill>
              </a:rPr>
              <a:t>integrates with other AWS services like CloudTrail </a:t>
            </a:r>
            <a:r>
              <a:rPr lang="en-US" sz="2000" dirty="0"/>
              <a:t>for auditing and monitoring.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08FA56-9415-7A71-FEF5-5846DF22B949}"/>
              </a:ext>
            </a:extLst>
          </p:cNvPr>
          <p:cNvSpPr/>
          <p:nvPr/>
        </p:nvSpPr>
        <p:spPr>
          <a:xfrm>
            <a:off x="2819400" y="52843"/>
            <a:ext cx="643152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Amazon SQS Encryption: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20715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7723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013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213991"/>
            <a:ext cx="213308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Scenario: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679825"/>
            <a:ext cx="11956774" cy="1439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	Imagine you have an application that </a:t>
            </a:r>
            <a:r>
              <a:rPr lang="en-US" sz="2000" dirty="0">
                <a:solidFill>
                  <a:srgbClr val="C00000"/>
                </a:solidFill>
              </a:rPr>
              <a:t>processes orders </a:t>
            </a:r>
            <a:r>
              <a:rPr lang="en-US" sz="2000" dirty="0"/>
              <a:t>for an </a:t>
            </a:r>
            <a:r>
              <a:rPr lang="en-US" sz="2000" dirty="0">
                <a:solidFill>
                  <a:srgbClr val="C00000"/>
                </a:solidFill>
              </a:rPr>
              <a:t>online store</a:t>
            </a:r>
            <a:r>
              <a:rPr lang="en-US" sz="2000" dirty="0"/>
              <a:t>. When a customer places an </a:t>
            </a:r>
            <a:r>
              <a:rPr lang="en-US" sz="2000" dirty="0">
                <a:solidFill>
                  <a:srgbClr val="C00000"/>
                </a:solidFill>
              </a:rPr>
              <a:t>order</a:t>
            </a:r>
            <a:r>
              <a:rPr lang="en-US" sz="2000" dirty="0"/>
              <a:t>, the </a:t>
            </a:r>
            <a:r>
              <a:rPr lang="en-US" sz="2000" dirty="0">
                <a:solidFill>
                  <a:srgbClr val="C00000"/>
                </a:solidFill>
              </a:rPr>
              <a:t>order details are sent as a message to an SQS queue</a:t>
            </a:r>
            <a:r>
              <a:rPr lang="en-US" sz="2000" dirty="0"/>
              <a:t>. By </a:t>
            </a:r>
            <a:r>
              <a:rPr lang="en-US" sz="2000" dirty="0">
                <a:solidFill>
                  <a:srgbClr val="C00000"/>
                </a:solidFill>
              </a:rPr>
              <a:t>enabling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, you ensure that these order details (which might include </a:t>
            </a:r>
            <a:r>
              <a:rPr lang="en-US" sz="2000" dirty="0">
                <a:solidFill>
                  <a:srgbClr val="C00000"/>
                </a:solidFill>
              </a:rPr>
              <a:t>sensitive customer information</a:t>
            </a:r>
            <a:r>
              <a:rPr lang="en-US" sz="2000" dirty="0"/>
              <a:t>) are securely stored and transmitted, protecting them from potential security threats.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08FA56-9415-7A71-FEF5-5846DF22B949}"/>
              </a:ext>
            </a:extLst>
          </p:cNvPr>
          <p:cNvSpPr/>
          <p:nvPr/>
        </p:nvSpPr>
        <p:spPr>
          <a:xfrm>
            <a:off x="2819400" y="52843"/>
            <a:ext cx="643152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Amazon SQS Encryption: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21714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40009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9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442591"/>
            <a:ext cx="141577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908425"/>
            <a:ext cx="11956774" cy="120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Amazon SQS encryption </a:t>
            </a:r>
            <a:r>
              <a:rPr lang="en-US" sz="2000" dirty="0"/>
              <a:t>is a powerful feature that enhances the </a:t>
            </a:r>
            <a:r>
              <a:rPr lang="en-US" sz="2000" dirty="0">
                <a:solidFill>
                  <a:srgbClr val="C00000"/>
                </a:solidFill>
              </a:rPr>
              <a:t>security</a:t>
            </a:r>
            <a:r>
              <a:rPr lang="en-US" sz="2000" dirty="0"/>
              <a:t> of your </a:t>
            </a:r>
            <a:r>
              <a:rPr lang="en-US" sz="2000" dirty="0">
                <a:solidFill>
                  <a:srgbClr val="C00000"/>
                </a:solidFill>
              </a:rPr>
              <a:t>messaging system</a:t>
            </a:r>
            <a:r>
              <a:rPr lang="en-US" sz="2000" dirty="0"/>
              <a:t>. By understanding and implementing it, you can ensure that your </a:t>
            </a:r>
            <a:r>
              <a:rPr lang="en-US" sz="2000" dirty="0">
                <a:solidFill>
                  <a:srgbClr val="C00000"/>
                </a:solidFill>
              </a:rPr>
              <a:t>data is safeguarded</a:t>
            </a:r>
            <a:r>
              <a:rPr lang="en-US" sz="2000" dirty="0"/>
              <a:t>, meeting both </a:t>
            </a:r>
            <a:r>
              <a:rPr lang="en-US" sz="2000" dirty="0">
                <a:solidFill>
                  <a:srgbClr val="C00000"/>
                </a:solidFill>
              </a:rPr>
              <a:t>security standards and compliance requirements.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9ADFBD-28C2-E007-2AB9-9FED7B34367D}"/>
              </a:ext>
            </a:extLst>
          </p:cNvPr>
          <p:cNvSpPr/>
          <p:nvPr/>
        </p:nvSpPr>
        <p:spPr>
          <a:xfrm>
            <a:off x="2819400" y="52843"/>
            <a:ext cx="6431527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Amazon SQS Encryption: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51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93563</TotalTime>
  <Words>581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10263</cp:revision>
  <dcterms:created xsi:type="dcterms:W3CDTF">2006-08-16T00:00:00Z</dcterms:created>
  <dcterms:modified xsi:type="dcterms:W3CDTF">2024-07-26T09:16:46Z</dcterms:modified>
</cp:coreProperties>
</file>