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00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75629"/>
            <a:ext cx="7057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What is an APAAR ID Card?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80190" y="3224570"/>
            <a:ext cx="796024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APAAR ID Card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(Automated Permanent Academic Account Registry) is a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unique identification system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for students in India. It is designed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simplify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streamline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the process of managing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academic records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educational data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students throughout their lives. Think of it as a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lifetime student ID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that keeps track of all your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educational achievements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activities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67404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936694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48820" y="5912167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1647" y="621983"/>
            <a:ext cx="7399258" cy="706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Why is APAAR ID Important?</a:t>
            </a:r>
            <a:endParaRPr lang="en-US" sz="6000" dirty="0"/>
          </a:p>
        </p:txBody>
      </p:sp>
      <p:sp>
        <p:nvSpPr>
          <p:cNvPr id="3" name="Shape 1"/>
          <p:cNvSpPr/>
          <p:nvPr/>
        </p:nvSpPr>
        <p:spPr>
          <a:xfrm>
            <a:off x="791647" y="2035612"/>
            <a:ext cx="508873" cy="50887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" name="Text 2"/>
          <p:cNvSpPr/>
          <p:nvPr/>
        </p:nvSpPr>
        <p:spPr>
          <a:xfrm>
            <a:off x="876479" y="2077998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526619" y="2035612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One ID for Everything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526619" y="2524601"/>
            <a:ext cx="3463290" cy="1447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APAAR ID acts as a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single identity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students across all schools, colleges, and educational institutions in India.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526619" y="4444245"/>
            <a:ext cx="346329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No need to create multiple IDs for different stages of education.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5216009" y="2035612"/>
            <a:ext cx="508873" cy="50887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" name="Text 7"/>
          <p:cNvSpPr/>
          <p:nvPr/>
        </p:nvSpPr>
        <p:spPr>
          <a:xfrm>
            <a:off x="5300841" y="2077998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5950982" y="2035612"/>
            <a:ext cx="32456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Track Academic Records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5950982" y="2524601"/>
            <a:ext cx="3463290" cy="1447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It stores all your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academic details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,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like exam results, certificates, and achievements, in one place.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5950982" y="4108013"/>
            <a:ext cx="3463290" cy="1447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Your school marks, college degrees, and even extracurricular activities can be linked to your APAAR ID.</a:t>
            </a:r>
            <a:endParaRPr lang="en-US" sz="2400" dirty="0"/>
          </a:p>
        </p:txBody>
      </p:sp>
      <p:sp>
        <p:nvSpPr>
          <p:cNvPr id="13" name="Shape 11"/>
          <p:cNvSpPr/>
          <p:nvPr/>
        </p:nvSpPr>
        <p:spPr>
          <a:xfrm>
            <a:off x="9640372" y="2035612"/>
            <a:ext cx="508873" cy="50887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4" name="Text 12"/>
          <p:cNvSpPr/>
          <p:nvPr/>
        </p:nvSpPr>
        <p:spPr>
          <a:xfrm>
            <a:off x="9725204" y="2077998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10375344" y="2035612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Easy Access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10375344" y="2524601"/>
            <a:ext cx="3463290" cy="1085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Students, parents, and teachers can easily access academic records anytime, anywhere.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10375582" y="4122580"/>
            <a:ext cx="3463290" cy="1447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You can download your report card or transfer certificates without visiting the school.</a:t>
            </a:r>
            <a:endParaRPr lang="en-US" sz="2400" dirty="0"/>
          </a:p>
        </p:txBody>
      </p:sp>
      <p:sp>
        <p:nvSpPr>
          <p:cNvPr id="18" name="Shape 16"/>
          <p:cNvSpPr/>
          <p:nvPr/>
        </p:nvSpPr>
        <p:spPr>
          <a:xfrm>
            <a:off x="791647" y="6036350"/>
            <a:ext cx="508873" cy="50887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9" name="Text 17"/>
          <p:cNvSpPr/>
          <p:nvPr/>
        </p:nvSpPr>
        <p:spPr>
          <a:xfrm>
            <a:off x="876479" y="6078736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1526619" y="6036350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Reduce Paperwork</a:t>
            </a:r>
            <a:endParaRPr lang="en-US" sz="2800" dirty="0"/>
          </a:p>
        </p:txBody>
      </p:sp>
      <p:sp>
        <p:nvSpPr>
          <p:cNvPr id="21" name="Text 19"/>
          <p:cNvSpPr/>
          <p:nvPr/>
        </p:nvSpPr>
        <p:spPr>
          <a:xfrm>
            <a:off x="1526619" y="6525339"/>
            <a:ext cx="5675590" cy="1085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APAAR ID eliminates the need for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physical documents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reduces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paperwork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during admissions or job applications.</a:t>
            </a:r>
            <a:endParaRPr lang="en-US" sz="2400" dirty="0"/>
          </a:p>
        </p:txBody>
      </p:sp>
      <p:sp>
        <p:nvSpPr>
          <p:cNvPr id="22" name="Shape 20"/>
          <p:cNvSpPr/>
          <p:nvPr/>
        </p:nvSpPr>
        <p:spPr>
          <a:xfrm>
            <a:off x="7428309" y="6036350"/>
            <a:ext cx="508873" cy="50887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23" name="Text 21"/>
          <p:cNvSpPr/>
          <p:nvPr/>
        </p:nvSpPr>
        <p:spPr>
          <a:xfrm>
            <a:off x="7513141" y="6078736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2800" dirty="0"/>
          </a:p>
        </p:txBody>
      </p:sp>
      <p:sp>
        <p:nvSpPr>
          <p:cNvPr id="24" name="Text 22"/>
          <p:cNvSpPr/>
          <p:nvPr/>
        </p:nvSpPr>
        <p:spPr>
          <a:xfrm>
            <a:off x="8163282" y="6036350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Lifetime Use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8163282" y="6525339"/>
            <a:ext cx="5675590" cy="1085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APAAR ID is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permanent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stays with you throughout your life, even if you change schools or move to a different city.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2241" y="616029"/>
            <a:ext cx="7033617" cy="698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400" b="1" kern="0" spc="-132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Does APAAR ID Work?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2241" y="1649611"/>
            <a:ext cx="167521" cy="2047518"/>
          </a:xfrm>
          <a:prstGeom prst="roundRect">
            <a:avLst>
              <a:gd name="adj" fmla="val 5603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5" name="Text 2"/>
          <p:cNvSpPr/>
          <p:nvPr/>
        </p:nvSpPr>
        <p:spPr>
          <a:xfrm>
            <a:off x="1284923" y="1649611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Registration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284923" y="2132886"/>
            <a:ext cx="7076837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Students register for an APAAR ID through their school or educational institution.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284923" y="2982039"/>
            <a:ext cx="7523916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ID is linked to their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Aadhaar card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(a unique identification number for Indian citizens).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1117402" y="3920609"/>
            <a:ext cx="167521" cy="1198364"/>
          </a:xfrm>
          <a:prstGeom prst="roundRect">
            <a:avLst>
              <a:gd name="adj" fmla="val 5603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" name="Text 6"/>
          <p:cNvSpPr/>
          <p:nvPr/>
        </p:nvSpPr>
        <p:spPr>
          <a:xfrm>
            <a:off x="1620083" y="3920609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Data Storage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1620082" y="4403884"/>
            <a:ext cx="7188637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All academic records, such as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exam results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attendance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and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certificates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are stored digitally under the APAAR ID.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1452682" y="5342453"/>
            <a:ext cx="167521" cy="2047518"/>
          </a:xfrm>
          <a:prstGeom prst="roundRect">
            <a:avLst>
              <a:gd name="adj" fmla="val 5603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2" name="Text 9"/>
          <p:cNvSpPr/>
          <p:nvPr/>
        </p:nvSpPr>
        <p:spPr>
          <a:xfrm>
            <a:off x="1955363" y="534245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Access and Sharing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1955363" y="5825728"/>
            <a:ext cx="6406396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Students and authorized users (like parents or teachers) can access the data online.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955363" y="6674882"/>
            <a:ext cx="6406396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ID can be shared with colleges, universities, or employers when needed.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26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Benefits of APAAR ID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93790" y="2285048"/>
            <a:ext cx="4196358" cy="2909888"/>
          </a:xfrm>
          <a:prstGeom prst="roundRect">
            <a:avLst>
              <a:gd name="adj" fmla="val 327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" name="Text 2"/>
          <p:cNvSpPr/>
          <p:nvPr/>
        </p:nvSpPr>
        <p:spPr>
          <a:xfrm>
            <a:off x="1028224" y="2519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Convenience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028224" y="3009900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No need to carry physical documents like mark sheets or transfer certificates.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028224" y="4234696"/>
            <a:ext cx="39619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All records are available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digitally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with just one ID.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5216962" y="2285048"/>
            <a:ext cx="4196358" cy="2909888"/>
          </a:xfrm>
          <a:prstGeom prst="roundRect">
            <a:avLst>
              <a:gd name="adj" fmla="val 327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" name="Text 6"/>
          <p:cNvSpPr/>
          <p:nvPr/>
        </p:nvSpPr>
        <p:spPr>
          <a:xfrm>
            <a:off x="5451396" y="2519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Transparency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451396" y="3009900"/>
            <a:ext cx="39619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Parents and students can track academic progress in real-time.</a:t>
            </a:r>
            <a:endParaRPr lang="en-US" sz="2400" dirty="0"/>
          </a:p>
        </p:txBody>
      </p:sp>
      <p:sp>
        <p:nvSpPr>
          <p:cNvPr id="10" name="Shape 8"/>
          <p:cNvSpPr/>
          <p:nvPr/>
        </p:nvSpPr>
        <p:spPr>
          <a:xfrm>
            <a:off x="9640132" y="2285048"/>
            <a:ext cx="4423411" cy="2909888"/>
          </a:xfrm>
          <a:prstGeom prst="roundRect">
            <a:avLst>
              <a:gd name="adj" fmla="val 327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1" name="Text 9"/>
          <p:cNvSpPr/>
          <p:nvPr/>
        </p:nvSpPr>
        <p:spPr>
          <a:xfrm>
            <a:off x="9874568" y="2519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Ease of Transfer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9874568" y="3009900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Moving to a new school or college becomes easier because all records are already linked to the APAAR ID.</a:t>
            </a:r>
            <a:endParaRPr lang="en-US" sz="2400" dirty="0"/>
          </a:p>
        </p:txBody>
      </p:sp>
      <p:sp>
        <p:nvSpPr>
          <p:cNvPr id="13" name="Shape 11"/>
          <p:cNvSpPr/>
          <p:nvPr/>
        </p:nvSpPr>
        <p:spPr>
          <a:xfrm>
            <a:off x="793790" y="5421749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4" name="Text 12"/>
          <p:cNvSpPr/>
          <p:nvPr/>
        </p:nvSpPr>
        <p:spPr>
          <a:xfrm>
            <a:off x="1028224" y="5656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Reduced Fraud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1028224" y="6146602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Since the ID is linked to Aadhaar, it reduces the risk of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fake certificates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fraudulent records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6" name="Shape 14"/>
          <p:cNvSpPr/>
          <p:nvPr/>
        </p:nvSpPr>
        <p:spPr>
          <a:xfrm>
            <a:off x="7428667" y="5421749"/>
            <a:ext cx="6634877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7" name="Text 15"/>
          <p:cNvSpPr/>
          <p:nvPr/>
        </p:nvSpPr>
        <p:spPr>
          <a:xfrm>
            <a:off x="7663101" y="5656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Lifetime Record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7663101" y="6146602"/>
            <a:ext cx="64004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Your academic achievements are stored forever, making it easier to apply for jobs or higher education.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0036"/>
            <a:ext cx="6284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to Get an APAAR ID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288977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515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Visit Your School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2268022" y="300620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Your school or educational institution will guide you through the registration process.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Link with Aadhaar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Provide your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Aadhaar number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create the APAAR ID.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19713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Access Your Data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Once registered, you can access your academic records online using your APAAR ID.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Summary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1857256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Unique ID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042880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unique and permanent ID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students in India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286750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6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9937790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Record Management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9937790" y="3042880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Helps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store and manage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all academic records in one place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25600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6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3600" dirty="0"/>
          </a:p>
        </p:txBody>
      </p:sp>
      <p:sp>
        <p:nvSpPr>
          <p:cNvPr id="11" name="Text 7"/>
          <p:cNvSpPr/>
          <p:nvPr/>
        </p:nvSpPr>
        <p:spPr>
          <a:xfrm>
            <a:off x="9937790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Easy Access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9937790" y="549544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Makes it easier to access and share academic information</a:t>
            </a:r>
            <a:endParaRPr lang="en-US" sz="24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48187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6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3600" dirty="0"/>
          </a:p>
        </p:txBody>
      </p:sp>
      <p:sp>
        <p:nvSpPr>
          <p:cNvPr id="15" name="Text 10"/>
          <p:cNvSpPr/>
          <p:nvPr/>
        </p:nvSpPr>
        <p:spPr>
          <a:xfrm>
            <a:off x="1857256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Benefits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793789" y="5495449"/>
            <a:ext cx="44371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Reduce paperwork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track progress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and maintain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lifetime records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0933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6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APAAR ID Card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a simple and effective way to make education more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organized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transparent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572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15</cp:revision>
  <dcterms:created xsi:type="dcterms:W3CDTF">2025-03-13T16:05:32Z</dcterms:created>
  <dcterms:modified xsi:type="dcterms:W3CDTF">2025-03-14T03:15:37Z</dcterms:modified>
</cp:coreProperties>
</file>