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" panose="00000500000000000000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acle.com/java/technologies/javase/jdk22-archive-downloads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478" y="1050012"/>
            <a:ext cx="7589044" cy="3025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900"/>
              </a:lnSpc>
              <a:buNone/>
            </a:pPr>
            <a:r>
              <a:rPr lang="en-US" sz="6350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Installing JDK 22 on Windows 11: </a:t>
            </a:r>
          </a:p>
          <a:p>
            <a:pPr marL="0" indent="0">
              <a:lnSpc>
                <a:spcPts val="7900"/>
              </a:lnSpc>
              <a:buNone/>
            </a:pPr>
            <a:r>
              <a:rPr lang="en-US" sz="5400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A Step-by-Step Guide</a:t>
            </a:r>
            <a:endParaRPr lang="en-US" sz="6350" dirty="0"/>
          </a:p>
        </p:txBody>
      </p:sp>
      <p:sp>
        <p:nvSpPr>
          <p:cNvPr id="4" name="Text 1"/>
          <p:cNvSpPr/>
          <p:nvPr/>
        </p:nvSpPr>
        <p:spPr>
          <a:xfrm>
            <a:off x="777478" y="4408527"/>
            <a:ext cx="7589044" cy="2132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Installing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Development Kit (JDK) 22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 an essential step for Java developers. This guide will walk you through the process of downloading, installing, and setting up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your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system. By following these steps, you'll be ready to start developing Java applications with the latest features and improvements offered by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77478" y="68073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8" y="7056318"/>
            <a:ext cx="340162" cy="3401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43846" y="7032149"/>
            <a:ext cx="2129909" cy="388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Ram N Java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66" y="2718435"/>
            <a:ext cx="4964549" cy="27926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0329" y="575905"/>
            <a:ext cx="5879425" cy="686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1: Download JDK 22</a:t>
            </a:r>
            <a:endParaRPr lang="en-US" sz="4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1031915" y="1575435"/>
            <a:ext cx="22860" cy="60782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6" name="Shape 2"/>
          <p:cNvSpPr/>
          <p:nvPr/>
        </p:nvSpPr>
        <p:spPr>
          <a:xfrm>
            <a:off x="1255216" y="203334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7" name="Shape 3"/>
          <p:cNvSpPr/>
          <p:nvPr/>
        </p:nvSpPr>
        <p:spPr>
          <a:xfrm>
            <a:off x="808613" y="181010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984945" y="1879997"/>
            <a:ext cx="11668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91107" y="1784033"/>
            <a:ext cx="2892623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Visit the Oracle Website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191107" y="2252305"/>
            <a:ext cx="6222563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your web browser and go to the official Oracle website's JDK download page: </a:t>
            </a:r>
            <a:r>
              <a:rPr lang="en-US" sz="200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https://www.oracle.com/java/technologies/javase/jdk22-archive-downloads.html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1255216" y="4462820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2" name="Shape 8"/>
          <p:cNvSpPr/>
          <p:nvPr/>
        </p:nvSpPr>
        <p:spPr>
          <a:xfrm>
            <a:off x="808613" y="4239578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951012" y="4309467"/>
            <a:ext cx="18454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0"/>
          <p:cNvSpPr/>
          <p:nvPr/>
        </p:nvSpPr>
        <p:spPr>
          <a:xfrm>
            <a:off x="2191107" y="4213503"/>
            <a:ext cx="3628906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Download JDK 22 for Windows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191107" y="4681776"/>
            <a:ext cx="6222563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Scroll down to find the section labeled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look for the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x64 Installer (usually ends with .exe).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the download link next to it.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1255216" y="655843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7" name="Shape 13"/>
          <p:cNvSpPr/>
          <p:nvPr/>
        </p:nvSpPr>
        <p:spPr>
          <a:xfrm>
            <a:off x="808613" y="633519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8" name="Text 14"/>
          <p:cNvSpPr/>
          <p:nvPr/>
        </p:nvSpPr>
        <p:spPr>
          <a:xfrm>
            <a:off x="954345" y="6405086"/>
            <a:ext cx="177998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2191107" y="6309122"/>
            <a:ext cx="3315772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Accept License Agreement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191107" y="6777395"/>
            <a:ext cx="622256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Before downloading, you might need to accept the Oracle license agreement. Check the box if prompted.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00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817" y="2901672"/>
            <a:ext cx="4758095" cy="594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2: Install JDK 22</a:t>
            </a:r>
            <a:endParaRPr lang="en-US" sz="3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92493" y="3767495"/>
            <a:ext cx="22860" cy="3820478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084421" y="4162782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700564" y="3970853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853321" y="4031456"/>
            <a:ext cx="101084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898333" y="3948232"/>
            <a:ext cx="2378988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 the Installer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898333" y="4353997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the file has been downloaded, navigate to your downloads folder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double-click the JDK 22 installer (.exe file) to run it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084421" y="5400080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00564" y="5208151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823913" y="5268754"/>
            <a:ext cx="159901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898333" y="5185529"/>
            <a:ext cx="308026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the Installation Wizard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898333" y="5591294"/>
            <a:ext cx="12099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installation wizard will open.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begin.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the JDK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will be installed in C:\Program Files\Java\jdk-22.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can change this location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you wish, but it's fine to leave it as is.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084421" y="6926699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00564" y="6734770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826770" y="6795373"/>
            <a:ext cx="15418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898333" y="6712148"/>
            <a:ext cx="3385899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Wait for Installation to Complete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1898333" y="7117913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installer will copy files and set up everything for you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Once complete,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Close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finish the installation.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637" y="787122"/>
            <a:ext cx="7639526" cy="1413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1)</a:t>
            </a:r>
            <a:endParaRPr lang="en-US" sz="44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37" y="2523530"/>
            <a:ext cx="1074658" cy="22875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35716" y="2738437"/>
            <a:ext cx="4636175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Environment Variables Settings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35716" y="3220760"/>
            <a:ext cx="6242447" cy="1375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Right-click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select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Scroll down and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system settings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the right. 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Properties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637" y="4811077"/>
            <a:ext cx="1074658" cy="26314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35716" y="5025985"/>
            <a:ext cx="47143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the JDK Path to System Variables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35716" y="5508308"/>
            <a:ext cx="6242447" cy="1719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under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section, scroll down and find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variable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Select it and click Edit. In the Edit window, click New and paste the path to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 bin folder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By default, this path is: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Files\Java\jdk-22\bin</a:t>
            </a:r>
            <a:endParaRPr lang="en-US" sz="16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146" y="941903"/>
            <a:ext cx="7575709" cy="1473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2)</a:t>
            </a:r>
            <a:endParaRPr lang="en-US" sz="4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6" y="2751892"/>
            <a:ext cx="1120140" cy="27433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0280" y="2975848"/>
            <a:ext cx="3667601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JAVA_HOME Variable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40280" y="3478768"/>
            <a:ext cx="6119574" cy="1792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Environment Variables window,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under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section. In the Variable name field, enter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JAVA_HOME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In the Variable value field, paste the path to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JDK folder (without the bin).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this is: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Files\Java\jdk-22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" y="5495211"/>
            <a:ext cx="1120140" cy="17923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0280" y="5719167"/>
            <a:ext cx="2947987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Save and Close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40280" y="6222087"/>
            <a:ext cx="6119574" cy="716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save it.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close all windows and apply the changes.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964" y="711279"/>
            <a:ext cx="7742873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1)</a:t>
            </a:r>
            <a:endParaRPr lang="en-US" sz="4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475690" y="2328267"/>
            <a:ext cx="22860" cy="5189934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689408" y="2767132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261973" y="2553414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6431161" y="2620447"/>
            <a:ext cx="11191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588091" y="2528411"/>
            <a:ext cx="275308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Command Prompt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88091" y="2977634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 + R, type cmd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and hit Enter to open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 Prompt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689408" y="4457105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261973" y="4243388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6398538" y="4310420"/>
            <a:ext cx="17704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88091" y="4218384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Java Version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88091" y="4667607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Command Prompt, type the following command and press Enter: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689408" y="6147078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1973" y="5933361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6401753" y="6000393"/>
            <a:ext cx="17073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88091" y="5908358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Output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88091" y="6357580"/>
            <a:ext cx="634174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 output similar to this if the installation was successful: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version “22"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Java(TM) SE Runtime Environment (build 22)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HotSpot(TM) 64-Bit Server VM (build 22)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147661"/>
            <a:ext cx="10692527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2)</a:t>
            </a:r>
            <a:endParaRPr lang="en-US" sz="5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5576888"/>
            <a:ext cx="346245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the JDK Compiler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10853" y="613100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check if the JDK compiler (javac) is working, type: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685484" y="557688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Expected Output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685484" y="613100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see: </a:t>
            </a:r>
            <a:r>
              <a:rPr lang="en-US" sz="2000" dirty="0" err="1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22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43915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chemeClr val="accent1">
                    <a:lumMod val="50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5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230397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072753" y="2386727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2303978"/>
            <a:ext cx="3272790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Installation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285809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You've successfully installed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 on Windows 11!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1032629" y="386036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1666280" y="3777615"/>
            <a:ext cx="334065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Ready for Development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666280" y="4331732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Now you're ready to start developing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applications.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564630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1036439" y="5729049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50" dirty="0"/>
          </a:p>
        </p:txBody>
      </p:sp>
      <p:sp>
        <p:nvSpPr>
          <p:cNvPr id="14" name="Text 11"/>
          <p:cNvSpPr/>
          <p:nvPr/>
        </p:nvSpPr>
        <p:spPr>
          <a:xfrm>
            <a:off x="1666280" y="5646301"/>
            <a:ext cx="5286494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Configure Development Environment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666280" y="6200418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Make sure to configure your development environment (like IntelliJ IDEA, Eclipse, or Visual Studio Code) to use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22.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708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Barlow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53</cp:revision>
  <dcterms:created xsi:type="dcterms:W3CDTF">2024-09-12T16:32:57Z</dcterms:created>
  <dcterms:modified xsi:type="dcterms:W3CDTF">2024-09-16T09:22:05Z</dcterms:modified>
</cp:coreProperties>
</file>