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Corben" panose="020B0604020202020204" charset="0"/>
      <p:regular r:id="rId15"/>
    </p:embeddedFont>
    <p:embeddedFont>
      <p:font typeface="Nobil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748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7348-8D95-F4E0-1284-CB2EFBB82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20C37C-424E-B28A-CB14-EFC2DC773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6BE1C-5971-1B36-639D-012EE0998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7CF18-DA83-7737-226F-8CB23557AE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8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my-bucket.s3.amazonaws.com/myfile.txt?AWSAccessKeyId=EXAMPLE&amp;Expires=1712345678&amp;Signature=abcdefg1234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9366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AWS S3 Pre-Signed URLs - Explained for Beginners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3451384"/>
            <a:ext cx="7556421" cy="1123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AWS S3 Pre-Signed URLs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allow you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share files securely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from your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S3 bucket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for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limited time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without making the bucket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public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793789" y="463942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ea typeface="Nobile" pitchFamily="34" charset="-122"/>
                <a:cs typeface="Nobile" pitchFamily="34" charset="-120"/>
              </a:rPr>
              <a:t>Imagine you have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private file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in S3 that you want to share with someone. Instead of making the entire bucket public, you can generate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special link (Pre-Signed URL) </a:t>
            </a:r>
            <a:r>
              <a:rPr lang="en-US" sz="2400" dirty="0">
                <a:ea typeface="Nobile" pitchFamily="34" charset="-122"/>
                <a:cs typeface="Nobile" pitchFamily="34" charset="-120"/>
              </a:rPr>
              <a:t>that lets them access the file for a specific time.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793790" y="615600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455728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6431201"/>
            <a:ext cx="21281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04155"/>
                </a:solidFill>
                <a:ea typeface="Nobile Bold" pitchFamily="34" charset="-122"/>
                <a:cs typeface="Nobile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1048460"/>
            <a:ext cx="7556421" cy="864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Why Use S3 Pre-Signed URLs?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224873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22487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Secure File Sharing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903839" y="2739148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Only people with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URL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can access the file.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3584016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903839" y="35840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Temporary Access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6903839" y="4074434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control how long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link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is valid.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280190" y="4919302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4919302"/>
            <a:ext cx="41745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No Need to Make Bucket Public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6903839" y="5409720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Keeps your data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private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6280190" y="625458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903839" y="6254588"/>
            <a:ext cx="44694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Supports File Upload &amp; Download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6903839" y="6745006"/>
            <a:ext cx="693277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can allow users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upload or download files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5700-6782-A8E3-91C2-1935277E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9DFCCDA-00C7-4BDC-46DB-BDB05971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1908"/>
            <a:ext cx="14630400" cy="462055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647F9E-554C-D199-FA1D-C8AAA170D945}"/>
              </a:ext>
            </a:extLst>
          </p:cNvPr>
          <p:cNvSpPr txBox="1"/>
          <p:nvPr/>
        </p:nvSpPr>
        <p:spPr>
          <a:xfrm>
            <a:off x="12268200" y="7100887"/>
            <a:ext cx="2362200" cy="72493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5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527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How Do S3 Pre-Signed URLs Work?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010495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30104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Step 1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3500914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(the owner) generate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Pre-Signed URL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using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AWS SDK or CLI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445353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Step 2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send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URL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to the person who needs access.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60632" y="553366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F7135"/>
          </a:solidFill>
          <a:ln w="7620">
            <a:solidFill>
              <a:srgbClr val="388A4E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Step 3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602408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The user clicks the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link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and can download or upload the file (before the URL expires).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358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How to Create a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Pre-Signed URL?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585825" y="4016454"/>
            <a:ext cx="72162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Using AWS CLI: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3761303"/>
            <a:ext cx="30480" cy="873204"/>
          </a:xfrm>
          <a:prstGeom prst="rect">
            <a:avLst/>
          </a:prstGeom>
          <a:solidFill>
            <a:srgbClr val="4967E9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4889659"/>
            <a:ext cx="7556421" cy="702945"/>
          </a:xfrm>
          <a:prstGeom prst="roundRect">
            <a:avLst>
              <a:gd name="adj" fmla="val 13553"/>
            </a:avLst>
          </a:prstGeom>
          <a:solidFill>
            <a:srgbClr val="D2D9F9"/>
          </a:solidFill>
          <a:ln/>
        </p:spPr>
      </p:sp>
      <p:sp>
        <p:nvSpPr>
          <p:cNvPr id="7" name="Shape 4"/>
          <p:cNvSpPr/>
          <p:nvPr/>
        </p:nvSpPr>
        <p:spPr>
          <a:xfrm>
            <a:off x="6268879" y="4889659"/>
            <a:ext cx="7579043" cy="702945"/>
          </a:xfrm>
          <a:prstGeom prst="roundRect">
            <a:avLst>
              <a:gd name="adj" fmla="val 4840"/>
            </a:avLst>
          </a:prstGeom>
          <a:solidFill>
            <a:srgbClr val="D2D9F9"/>
          </a:solidFill>
          <a:ln/>
        </p:spPr>
      </p:sp>
      <p:sp>
        <p:nvSpPr>
          <p:cNvPr id="8" name="Text 5"/>
          <p:cNvSpPr/>
          <p:nvPr/>
        </p:nvSpPr>
        <p:spPr>
          <a:xfrm>
            <a:off x="6495693" y="5059680"/>
            <a:ext cx="71254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highlight>
                  <a:srgbClr val="D2D9F9"/>
                </a:highlight>
                <a:ea typeface="Consolas" pitchFamily="34" charset="-122"/>
                <a:cs typeface="Consolas" pitchFamily="34" charset="-120"/>
              </a:rPr>
              <a:t>aws s3 presign s3://my-bucket/myfile.txt --expires-in 3600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6280190" y="5847755"/>
            <a:ext cx="7556421" cy="378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bile" pitchFamily="34" charset="-122"/>
                <a:cs typeface="Nobile" pitchFamily="34" charset="-120"/>
              </a:rPr>
              <a:t>➡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This creates a URL valid for 1 hour (3600 seconds).</a:t>
            </a:r>
            <a:endParaRPr lang="en-US" sz="240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B9553576-14DF-9772-E07F-D6970FA90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1311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368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Example of a Pre-Signed URL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3945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 generated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Pre-Signed URL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looks like this: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4140220"/>
            <a:ext cx="81524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u="sng" dirty="0">
                <a:solidFill>
                  <a:srgbClr val="4967E9"/>
                </a:solidFill>
                <a:ea typeface="Nobile" pitchFamily="34" charset="-122"/>
                <a:cs typeface="Nobil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https://mybucket.s3.amazonaws.com/myfile.txt?AWSAccessKeyId=EXAMPLE&amp;Expires=1712345678&amp;Signature=abcdefg12345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620351" y="5497350"/>
            <a:ext cx="72162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The URL contains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special security parameters that expire after the set time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5242199"/>
            <a:ext cx="30480" cy="1236107"/>
          </a:xfrm>
          <a:prstGeom prst="rect">
            <a:avLst/>
          </a:prstGeom>
          <a:solidFill>
            <a:srgbClr val="4967E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51390" y="704255"/>
            <a:ext cx="60808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Things to Keep in Mind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90" y="175319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51390" y="25469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Expiration Time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4451390" y="3037403"/>
            <a:ext cx="2901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After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expiry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, the URL won't work anymore.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04" y="175319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3104" y="2546985"/>
            <a:ext cx="29016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Only Grants Limited Access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693104" y="3391733"/>
            <a:ext cx="29016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Users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can't see other files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in your bucket.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4938" y="175319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934938" y="2546985"/>
            <a:ext cx="29016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Requires IAM Permissions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0934938" y="3391733"/>
            <a:ext cx="29016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need the right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IAM permissions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to generate URLs.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1390" y="5160883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51390" y="5954673"/>
            <a:ext cx="29015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Can Be Used for Uploading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4451390" y="6799421"/>
            <a:ext cx="36576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You can also allow users to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upload files securely.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3207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Final Thoughts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793790" y="5369719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AWS S3 Pre-Signed URLs are a 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secure and temporary way to share files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without making your S3 bucket public. They help control access, reduce security risks, and simplify file sharing in applications. </a:t>
            </a:r>
            <a:r>
              <a:rPr lang="en-US" sz="2400" dirty="0">
                <a:solidFill>
                  <a:srgbClr val="000000"/>
                </a:solidFill>
                <a:ea typeface="Nobile" pitchFamily="34" charset="-122"/>
                <a:cs typeface="Nobile" pitchFamily="34" charset="-120"/>
              </a:rPr>
              <a:t>🚀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386</Words>
  <Application>Microsoft Office PowerPoint</Application>
  <PresentationFormat>Custom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Corben</vt:lpstr>
      <vt:lpstr>Consolas</vt:lpstr>
      <vt:lpstr>Nobile</vt:lpstr>
      <vt:lpstr>Nobile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20</cp:revision>
  <dcterms:created xsi:type="dcterms:W3CDTF">2025-02-05T16:26:03Z</dcterms:created>
  <dcterms:modified xsi:type="dcterms:W3CDTF">2025-02-09T14:47:00Z</dcterms:modified>
</cp:coreProperties>
</file>