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5" r:id="rId6"/>
    <p:sldId id="258" r:id="rId7"/>
    <p:sldId id="260" r:id="rId8"/>
    <p:sldId id="262" r:id="rId9"/>
    <p:sldId id="261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81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87AD0-5017-11B5-EB79-1C22A2F94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0BA83-A7D3-2B21-8EFB-35084D8A0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BD074-1D40-C3B8-4537-C970980B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58D34-D7A8-C853-3342-92BF8B757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69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2D66B-AC98-1D40-0A77-8105F446A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89ACD-761A-834D-E5EF-28BFE50D0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3B61B-D5B6-EA09-C53D-B212E6B99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B06C0-F53C-FDC8-B645-5BA8F6B901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3084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AWS S3 Event Notifications Explained for Beginners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801410" y="395928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AWS S3 Event Notifications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allow you to get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notified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whenever something happens in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S3 bucket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It's like setting an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alarm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for specific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events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so you can take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action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automatically.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5043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79812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35E7EC9-355C-28A8-5FB9-5286B7CE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34"/>
            <a:ext cx="14630400" cy="82116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4EE0-DCE7-DA26-69C0-415875F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AAD36BB-2D3C-BA30-1D4C-56E3DF172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76E5204-4550-A6C2-F7A2-F22FC2E5B8BE}"/>
              </a:ext>
            </a:extLst>
          </p:cNvPr>
          <p:cNvSpPr/>
          <p:nvPr/>
        </p:nvSpPr>
        <p:spPr>
          <a:xfrm>
            <a:off x="793790" y="4090749"/>
            <a:ext cx="86488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What Are S3 Event Notifications?</a:t>
            </a:r>
            <a:endParaRPr lang="en-US" sz="5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888EBD3-D6AA-60A6-B77B-4D3A7A5FD6A5}"/>
              </a:ext>
            </a:extLst>
          </p:cNvPr>
          <p:cNvSpPr/>
          <p:nvPr/>
        </p:nvSpPr>
        <p:spPr>
          <a:xfrm>
            <a:off x="793790" y="539484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4681BBA-6834-38A4-0D01-029CA68C6EA8}"/>
              </a:ext>
            </a:extLst>
          </p:cNvPr>
          <p:cNvSpPr/>
          <p:nvPr/>
        </p:nvSpPr>
        <p:spPr>
          <a:xfrm>
            <a:off x="1417439" y="5394841"/>
            <a:ext cx="54262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Event Notifications are messages</a:t>
            </a:r>
            <a:endParaRPr lang="en-US" sz="3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885B2F1-8487-BB68-A51D-030C181B0520}"/>
              </a:ext>
            </a:extLst>
          </p:cNvPr>
          <p:cNvSpPr/>
          <p:nvPr/>
        </p:nvSpPr>
        <p:spPr>
          <a:xfrm>
            <a:off x="1417439" y="5885259"/>
            <a:ext cx="56262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Event Notifications are messages sent when certain actions (like uploading, deleting, or updating files) occur in your S3 bucket.</a:t>
            </a:r>
            <a:endParaRPr lang="en-US" sz="24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530D5CE4-6C11-557C-93FB-482FBA63AEEC}"/>
              </a:ext>
            </a:extLst>
          </p:cNvPr>
          <p:cNvSpPr/>
          <p:nvPr/>
        </p:nvSpPr>
        <p:spPr>
          <a:xfrm>
            <a:off x="7428667" y="539484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AF99A9B-5432-2668-7B90-618F6D4C4D08}"/>
              </a:ext>
            </a:extLst>
          </p:cNvPr>
          <p:cNvSpPr/>
          <p:nvPr/>
        </p:nvSpPr>
        <p:spPr>
          <a:xfrm>
            <a:off x="8052316" y="5394841"/>
            <a:ext cx="45349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Trigger other AWS services</a:t>
            </a:r>
            <a:endParaRPr lang="en-US" sz="3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07EFB30-0D9A-F4B3-A4F1-B9BC53C729A4}"/>
              </a:ext>
            </a:extLst>
          </p:cNvPr>
          <p:cNvSpPr/>
          <p:nvPr/>
        </p:nvSpPr>
        <p:spPr>
          <a:xfrm>
            <a:off x="8052316" y="5885259"/>
            <a:ext cx="64637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These messages can trigger other AWS services, such as AWS Lambda, Amazon SQS (Simple Queue Service), or Amazon SNS (Simple Notification Service).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527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447C835-BE2E-20A0-6792-178A80C3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06" y="912825"/>
            <a:ext cx="9958388" cy="6791294"/>
          </a:xfrm>
          <a:prstGeom prst="rect">
            <a:avLst/>
          </a:prstGeom>
        </p:spPr>
      </p:pic>
      <p:sp>
        <p:nvSpPr>
          <p:cNvPr id="18" name="Text 0">
            <a:extLst>
              <a:ext uri="{FF2B5EF4-FFF2-40B4-BE49-F238E27FC236}">
                <a16:creationId xmlns:a16="http://schemas.microsoft.com/office/drawing/2014/main" id="{18EB3E02-94B6-D848-FBCF-4BEF1DE63EAC}"/>
              </a:ext>
            </a:extLst>
          </p:cNvPr>
          <p:cNvSpPr/>
          <p:nvPr/>
        </p:nvSpPr>
        <p:spPr>
          <a:xfrm>
            <a:off x="4141708" y="238959"/>
            <a:ext cx="7821216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kern="0" spc="-10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How Do S3 Event Notifications Work?</a:t>
            </a:r>
            <a:endParaRPr lang="en-US" sz="3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148C-CF69-9870-AC64-185F8BEDC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68BDC72-0423-A865-E2CF-7C492543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87B5F4F-E11F-BD7D-46EE-35BFD27C52A7}"/>
              </a:ext>
            </a:extLst>
          </p:cNvPr>
          <p:cNvSpPr/>
          <p:nvPr/>
        </p:nvSpPr>
        <p:spPr>
          <a:xfrm>
            <a:off x="5965740" y="784622"/>
            <a:ext cx="7821216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4400" b="1" kern="0" spc="-10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Do S3 Event Notifications Work?</a:t>
            </a:r>
            <a:endParaRPr lang="en-US" sz="44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8BB9E5C-9FD4-4D95-1715-6E99DC6EE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740" y="1625679"/>
            <a:ext cx="909280" cy="1454825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61E6460-6A2A-A47D-E8E2-0990D6354A51}"/>
              </a:ext>
            </a:extLst>
          </p:cNvPr>
          <p:cNvSpPr/>
          <p:nvPr/>
        </p:nvSpPr>
        <p:spPr>
          <a:xfrm>
            <a:off x="7147793" y="1807488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Action Happens</a:t>
            </a:r>
            <a:endParaRPr lang="en-US" sz="24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D2217FAF-E539-D30A-C717-053E2E56500F}"/>
              </a:ext>
            </a:extLst>
          </p:cNvPr>
          <p:cNvSpPr/>
          <p:nvPr/>
        </p:nvSpPr>
        <p:spPr>
          <a:xfrm>
            <a:off x="7147793" y="2200632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example, someone uploads a file to your S3 bucket.</a:t>
            </a:r>
            <a:endParaRPr lang="en-US" sz="20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E85E2928-6B59-AF59-C999-1712FD6B4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740" y="3080504"/>
            <a:ext cx="909280" cy="14548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3EEAEAFE-C4A7-B66D-1734-AAED028C55BD}"/>
              </a:ext>
            </a:extLst>
          </p:cNvPr>
          <p:cNvSpPr/>
          <p:nvPr/>
        </p:nvSpPr>
        <p:spPr>
          <a:xfrm>
            <a:off x="7147793" y="3262313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Trigger Event</a:t>
            </a:r>
            <a:endParaRPr lang="en-US" sz="24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109AF4CD-B730-2902-714C-948490353621}"/>
              </a:ext>
            </a:extLst>
          </p:cNvPr>
          <p:cNvSpPr/>
          <p:nvPr/>
        </p:nvSpPr>
        <p:spPr>
          <a:xfrm>
            <a:off x="7147793" y="3655457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bucket detects the action and triggers a notification for it.</a:t>
            </a:r>
            <a:endParaRPr lang="en-US" sz="20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9BD6B9C3-D431-D774-7F77-526D95AA2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5740" y="4535329"/>
            <a:ext cx="909280" cy="145482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939EE6EB-B736-0F53-3070-AC7474A359C7}"/>
              </a:ext>
            </a:extLst>
          </p:cNvPr>
          <p:cNvSpPr/>
          <p:nvPr/>
        </p:nvSpPr>
        <p:spPr>
          <a:xfrm>
            <a:off x="7147793" y="4717137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Send Notification</a:t>
            </a:r>
            <a:endParaRPr lang="en-US" sz="24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615FDD29-4711-BD63-29A7-14A0AB29A637}"/>
              </a:ext>
            </a:extLst>
          </p:cNvPr>
          <p:cNvSpPr/>
          <p:nvPr/>
        </p:nvSpPr>
        <p:spPr>
          <a:xfrm>
            <a:off x="7147793" y="5110282"/>
            <a:ext cx="6688931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event is sent to the service you've chosen (e.g., Lambda, SQS, or SNS).</a:t>
            </a:r>
            <a:endParaRPr lang="en-US" sz="200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17B29F3C-6034-C18D-1DD4-F4181BB6F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740" y="5990153"/>
            <a:ext cx="909280" cy="1454825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2BDE0B1B-731B-5212-46B3-D4A11C02E776}"/>
              </a:ext>
            </a:extLst>
          </p:cNvPr>
          <p:cNvSpPr/>
          <p:nvPr/>
        </p:nvSpPr>
        <p:spPr>
          <a:xfrm>
            <a:off x="7147793" y="6171962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kern="0" spc="-54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Perform Action</a:t>
            </a:r>
            <a:endParaRPr lang="en-US" sz="24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F501712F-258A-CE85-CA8B-36E6B041D6CF}"/>
              </a:ext>
            </a:extLst>
          </p:cNvPr>
          <p:cNvSpPr/>
          <p:nvPr/>
        </p:nvSpPr>
        <p:spPr>
          <a:xfrm>
            <a:off x="7147793" y="6565106"/>
            <a:ext cx="6688931" cy="581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receiving service processes the event (e.g., your Lambda function compresses the file).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12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31069"/>
            <a:ext cx="77323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Why Use Event Notifications?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1980009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Event notifications are helpful when you want to: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98063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93790" y="3391853"/>
            <a:ext cx="35422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Automatically process files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793790" y="3882271"/>
            <a:ext cx="45224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Automatically process files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uploaded to S3 (e.g., resizing images or processing logs).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421" y="2598063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56421" y="3391853"/>
            <a:ext cx="29196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Keep track of changes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5656421" y="3882271"/>
            <a:ext cx="4522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Keep track of changes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your bucket.</a:t>
            </a:r>
            <a:endParaRPr lang="en-US" sz="2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288518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93790" y="6082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Notify systems</a:t>
            </a:r>
            <a:endParaRPr lang="en-US" sz="3200" dirty="0"/>
          </a:p>
        </p:txBody>
      </p:sp>
      <p:sp>
        <p:nvSpPr>
          <p:cNvPr id="13" name="Text 7"/>
          <p:cNvSpPr/>
          <p:nvPr/>
        </p:nvSpPr>
        <p:spPr>
          <a:xfrm>
            <a:off x="793790" y="6572726"/>
            <a:ext cx="45224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Notify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someone or another system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when something happens in your bucket.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64256"/>
            <a:ext cx="74917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What Events Can You Track?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27131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configure notifications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actions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like: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3331250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14624" y="3565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File Uploads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6514624" y="4056102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When a file is added to your bucket.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10171867" y="3331250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06301" y="3565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File Deletions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10406301" y="405610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When a file is deleted.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6280190" y="5243155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514624" y="5477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File Modifications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6514624" y="596800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When an existing file is updated.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21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Example Use Case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28845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Imagine you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upload a new photo to your S3 bucket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Using event notifications: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793790" y="3502581"/>
            <a:ext cx="2173724" cy="807958"/>
          </a:xfrm>
          <a:prstGeom prst="roundRect">
            <a:avLst>
              <a:gd name="adj" fmla="val 11791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679746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3194328" y="3729395"/>
            <a:ext cx="30864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S3 detects the upload</a:t>
            </a:r>
            <a:endParaRPr lang="en-US" sz="3200" dirty="0"/>
          </a:p>
        </p:txBody>
      </p:sp>
      <p:sp>
        <p:nvSpPr>
          <p:cNvPr id="7" name="Shape 5"/>
          <p:cNvSpPr/>
          <p:nvPr/>
        </p:nvSpPr>
        <p:spPr>
          <a:xfrm>
            <a:off x="3080861" y="4295299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5CC97B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4423886"/>
            <a:ext cx="4347567" cy="807958"/>
          </a:xfrm>
          <a:prstGeom prst="roundRect">
            <a:avLst>
              <a:gd name="adj" fmla="val 11791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601051"/>
            <a:ext cx="16990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5368171" y="4650700"/>
            <a:ext cx="6048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The event triggers an AWS Lambda function</a:t>
            </a:r>
            <a:endParaRPr lang="en-US" sz="3200" dirty="0"/>
          </a:p>
        </p:txBody>
      </p:sp>
      <p:sp>
        <p:nvSpPr>
          <p:cNvPr id="11" name="Shape 9"/>
          <p:cNvSpPr/>
          <p:nvPr/>
        </p:nvSpPr>
        <p:spPr>
          <a:xfrm>
            <a:off x="5254704" y="5216604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5CC97B"/>
          </a:solidFill>
          <a:ln/>
        </p:spPr>
      </p:sp>
      <p:sp>
        <p:nvSpPr>
          <p:cNvPr id="12" name="Shape 10"/>
          <p:cNvSpPr/>
          <p:nvPr/>
        </p:nvSpPr>
        <p:spPr>
          <a:xfrm>
            <a:off x="793790" y="5345192"/>
            <a:ext cx="6521410" cy="1162288"/>
          </a:xfrm>
          <a:prstGeom prst="roundRect">
            <a:avLst>
              <a:gd name="adj" fmla="val 8197"/>
            </a:avLst>
          </a:prstGeom>
          <a:solidFill>
            <a:srgbClr val="5CC97B"/>
          </a:solidFill>
          <a:ln w="7620">
            <a:solidFill>
              <a:srgbClr val="42AF6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699522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7542014" y="5572006"/>
            <a:ext cx="606778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Lambda resizes the image and stores it in another S3 bucket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3301" y="544711"/>
            <a:ext cx="8767882" cy="619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4800" b="1" kern="0" spc="-11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Steps to Set Up S3 Event Notifications: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978932" y="1559957"/>
            <a:ext cx="22860" cy="6126956"/>
          </a:xfrm>
          <a:prstGeom prst="roundRect">
            <a:avLst>
              <a:gd name="adj" fmla="val 3639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190327" y="1994059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5" name="Shape 3"/>
          <p:cNvSpPr/>
          <p:nvPr/>
        </p:nvSpPr>
        <p:spPr>
          <a:xfrm>
            <a:off x="767536" y="1782723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30771" y="1856899"/>
            <a:ext cx="119182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079784" y="1757958"/>
            <a:ext cx="3203734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Go to the AWS S3 Console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1190327" y="2897624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9" name="Shape 7"/>
          <p:cNvSpPr/>
          <p:nvPr/>
        </p:nvSpPr>
        <p:spPr>
          <a:xfrm>
            <a:off x="767536" y="2686288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01244" y="2760464"/>
            <a:ext cx="17811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079784" y="2661523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Select your bucket</a:t>
            </a:r>
            <a:endParaRPr lang="en-US" sz="2800" dirty="0"/>
          </a:p>
        </p:txBody>
      </p:sp>
      <p:sp>
        <p:nvSpPr>
          <p:cNvPr id="12" name="Shape 10"/>
          <p:cNvSpPr/>
          <p:nvPr/>
        </p:nvSpPr>
        <p:spPr>
          <a:xfrm>
            <a:off x="1190327" y="3801189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13" name="Shape 11"/>
          <p:cNvSpPr/>
          <p:nvPr/>
        </p:nvSpPr>
        <p:spPr>
          <a:xfrm>
            <a:off x="767536" y="3589853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98862" y="3664029"/>
            <a:ext cx="182880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2079784" y="3565088"/>
            <a:ext cx="5611535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 Click on Properties and find Event Notifications</a:t>
            </a:r>
            <a:endParaRPr lang="en-US" sz="2800" dirty="0"/>
          </a:p>
        </p:txBody>
      </p:sp>
      <p:sp>
        <p:nvSpPr>
          <p:cNvPr id="16" name="Shape 14"/>
          <p:cNvSpPr/>
          <p:nvPr/>
        </p:nvSpPr>
        <p:spPr>
          <a:xfrm>
            <a:off x="1190327" y="4704755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17" name="Shape 15"/>
          <p:cNvSpPr/>
          <p:nvPr/>
        </p:nvSpPr>
        <p:spPr>
          <a:xfrm>
            <a:off x="767536" y="4493419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894338" y="4567595"/>
            <a:ext cx="19204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2079784" y="4468654"/>
            <a:ext cx="2813090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Add a new notification</a:t>
            </a:r>
            <a:endParaRPr lang="en-US" sz="2800" dirty="0"/>
          </a:p>
        </p:txBody>
      </p:sp>
      <p:sp>
        <p:nvSpPr>
          <p:cNvPr id="20" name="Shape 18"/>
          <p:cNvSpPr/>
          <p:nvPr/>
        </p:nvSpPr>
        <p:spPr>
          <a:xfrm>
            <a:off x="1190327" y="5608320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21" name="Shape 19"/>
          <p:cNvSpPr/>
          <p:nvPr/>
        </p:nvSpPr>
        <p:spPr>
          <a:xfrm>
            <a:off x="767536" y="5396984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902315" y="5471160"/>
            <a:ext cx="175974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2079784" y="5372219"/>
            <a:ext cx="4801672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Choose the event type (e.g., file upload)</a:t>
            </a:r>
            <a:endParaRPr lang="en-US" sz="2800" dirty="0"/>
          </a:p>
        </p:txBody>
      </p:sp>
      <p:sp>
        <p:nvSpPr>
          <p:cNvPr id="24" name="Shape 22"/>
          <p:cNvSpPr/>
          <p:nvPr/>
        </p:nvSpPr>
        <p:spPr>
          <a:xfrm>
            <a:off x="1190327" y="6511885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25" name="Shape 23"/>
          <p:cNvSpPr/>
          <p:nvPr/>
        </p:nvSpPr>
        <p:spPr>
          <a:xfrm>
            <a:off x="767536" y="6300549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898267" y="6374725"/>
            <a:ext cx="184071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6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2079784" y="6275784"/>
            <a:ext cx="571083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Select a destination (e.g., Lambda, SNS, or SQS)</a:t>
            </a:r>
            <a:endParaRPr lang="en-US" sz="2800" dirty="0"/>
          </a:p>
        </p:txBody>
      </p:sp>
      <p:sp>
        <p:nvSpPr>
          <p:cNvPr id="28" name="Shape 26"/>
          <p:cNvSpPr/>
          <p:nvPr/>
        </p:nvSpPr>
        <p:spPr>
          <a:xfrm>
            <a:off x="1190327" y="7415451"/>
            <a:ext cx="693301" cy="22860"/>
          </a:xfrm>
          <a:prstGeom prst="roundRect">
            <a:avLst>
              <a:gd name="adj" fmla="val 363958"/>
            </a:avLst>
          </a:prstGeom>
          <a:solidFill>
            <a:srgbClr val="AA2626"/>
          </a:solidFill>
          <a:ln/>
        </p:spPr>
      </p:sp>
      <p:sp>
        <p:nvSpPr>
          <p:cNvPr id="29" name="Shape 27"/>
          <p:cNvSpPr/>
          <p:nvPr/>
        </p:nvSpPr>
        <p:spPr>
          <a:xfrm>
            <a:off x="767536" y="7204115"/>
            <a:ext cx="445651" cy="445651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908387" y="7278291"/>
            <a:ext cx="163949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400" b="1" kern="0" spc="-7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7</a:t>
            </a:r>
            <a:endParaRPr lang="en-US" sz="2400" dirty="0"/>
          </a:p>
        </p:txBody>
      </p:sp>
      <p:sp>
        <p:nvSpPr>
          <p:cNvPr id="31" name="Text 29"/>
          <p:cNvSpPr/>
          <p:nvPr/>
        </p:nvSpPr>
        <p:spPr>
          <a:xfrm>
            <a:off x="2079784" y="7179350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Save your settings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415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33</cp:revision>
  <dcterms:created xsi:type="dcterms:W3CDTF">2025-01-29T15:34:48Z</dcterms:created>
  <dcterms:modified xsi:type="dcterms:W3CDTF">2025-02-06T10:55:53Z</dcterms:modified>
</cp:coreProperties>
</file>