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3" r:id="rId3"/>
    <p:sldId id="502" r:id="rId4"/>
    <p:sldId id="501" r:id="rId5"/>
    <p:sldId id="503" r:id="rId6"/>
    <p:sldId id="504" r:id="rId7"/>
    <p:sldId id="505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0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2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4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8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80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04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Simple Queue Service (SQS)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by </a:t>
            </a:r>
            <a:r>
              <a:rPr lang="en-US" sz="2000" dirty="0">
                <a:solidFill>
                  <a:srgbClr val="C00000"/>
                </a:solidFill>
              </a:rPr>
              <a:t>AWS</a:t>
            </a:r>
            <a:r>
              <a:rPr lang="en-US" sz="2000" dirty="0"/>
              <a:t>. It enables you to </a:t>
            </a:r>
            <a:r>
              <a:rPr lang="en-US" sz="2000" dirty="0">
                <a:solidFill>
                  <a:srgbClr val="C00000"/>
                </a:solidFill>
              </a:rPr>
              <a:t>decouple and scale</a:t>
            </a:r>
            <a:r>
              <a:rPr lang="en-US" sz="2000" dirty="0"/>
              <a:t> microservices, distributed systems, and serverless applications.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Creating an </a:t>
            </a:r>
            <a:r>
              <a:rPr lang="en-US" sz="2000" dirty="0">
                <a:solidFill>
                  <a:srgbClr val="C00000"/>
                </a:solidFill>
              </a:rPr>
              <a:t>Amazon SQS FIFO (First-In-First-Out) Queue </a:t>
            </a:r>
            <a:r>
              <a:rPr lang="en-US" sz="2000" dirty="0"/>
              <a:t>ensures that the </a:t>
            </a:r>
            <a:r>
              <a:rPr lang="en-US" sz="2000" dirty="0">
                <a:solidFill>
                  <a:srgbClr val="C00000"/>
                </a:solidFill>
              </a:rPr>
              <a:t>messages are processed in the exact order they are sent and are delivered only once</a:t>
            </a:r>
            <a:r>
              <a:rPr lang="en-US" sz="2000" dirty="0"/>
              <a:t>. This is crucial for applications where the order of operations and message deduplication are important.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9" y="3810455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61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51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47646" y="454600"/>
            <a:ext cx="481664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Steps to Create an Amazon SQS FIFO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1161" y="910666"/>
            <a:ext cx="11838439" cy="5571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1.Log in to AWS Management Console:</a:t>
            </a:r>
          </a:p>
          <a:p>
            <a:endParaRPr lang="en-US" sz="2000" dirty="0"/>
          </a:p>
          <a:p>
            <a:pPr marL="1080638" lvl="1" indent="-457200">
              <a:buFont typeface="Wingdings" panose="05000000000000000000" pitchFamily="2" charset="2"/>
              <a:buChar char="ü"/>
            </a:pPr>
            <a:r>
              <a:rPr lang="en-US" sz="2000" dirty="0"/>
              <a:t>Open your web browser and go to the AWS Management Console.</a:t>
            </a:r>
          </a:p>
          <a:p>
            <a:pPr marL="1080638" lvl="1" indent="-457200">
              <a:buFont typeface="Wingdings" panose="05000000000000000000" pitchFamily="2" charset="2"/>
              <a:buChar char="ü"/>
            </a:pPr>
            <a:r>
              <a:rPr lang="en-US" sz="2000" dirty="0"/>
              <a:t>Sign in with your AWS account credentials.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2. Navigate to SQS: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In the AWS Management Console, type "SQS" in the search bar and select "Simple Queue Service" from the dropdown.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3. Create a New Queue: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Click on the "Create queue" button.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4. Configure Queue Settings: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Queue Name: </a:t>
            </a:r>
            <a:r>
              <a:rPr lang="en-US" sz="2000" dirty="0"/>
              <a:t>Enter a unique name for your queue. The name must end with the suffix .</a:t>
            </a:r>
            <a:r>
              <a:rPr lang="en-US" sz="2000" dirty="0" err="1"/>
              <a:t>fifo</a:t>
            </a:r>
            <a:r>
              <a:rPr lang="en-US" sz="2000" dirty="0"/>
              <a:t>.</a:t>
            </a:r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Queue Type: </a:t>
            </a:r>
            <a:r>
              <a:rPr lang="en-US" sz="2000" dirty="0"/>
              <a:t>Select "FIFO Queue."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F831E-1622-C454-337B-ED4623562C5E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33584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47646" y="607000"/>
            <a:ext cx="481664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Steps to Create an Amazon SQS FIFO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1161" y="1063066"/>
            <a:ext cx="11838439" cy="52615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5. Configure Additional Settings: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Default Visibility Timeout: </a:t>
            </a:r>
            <a:r>
              <a:rPr lang="en-US" sz="2000" dirty="0"/>
              <a:t>The duration (in seconds) that the received messages are hidden from subsequent retrieve requests after being retrieved by a </a:t>
            </a:r>
            <a:r>
              <a:rPr lang="en-US" sz="2000" dirty="0" err="1"/>
              <a:t>ReceiveMessage</a:t>
            </a:r>
            <a:r>
              <a:rPr lang="en-US" sz="2000" dirty="0"/>
              <a:t> request.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Message Retention Period: </a:t>
            </a:r>
            <a:r>
              <a:rPr lang="en-US" sz="2000" dirty="0"/>
              <a:t>The duration (in seconds) that Amazon SQS retains a message. The default is 4 days.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Maximum Message Size: </a:t>
            </a:r>
            <a:r>
              <a:rPr lang="en-US" sz="2000" dirty="0"/>
              <a:t>The size (in bytes) that you want to allow for the maximum size of a message. The default is 256 KB.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Delivery Delay: </a:t>
            </a:r>
            <a:r>
              <a:rPr lang="en-US" sz="2000" dirty="0"/>
              <a:t>The amount of time (in seconds) to delay the first delivery of all messages added to the queue. The default is 0 seconds.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Receive Message Wait Time: </a:t>
            </a:r>
            <a:r>
              <a:rPr lang="en-US" sz="2000" dirty="0"/>
              <a:t>The duration (in seconds) for which a </a:t>
            </a:r>
            <a:r>
              <a:rPr lang="en-US" sz="2000" dirty="0" err="1"/>
              <a:t>ReceiveMessage</a:t>
            </a:r>
            <a:r>
              <a:rPr lang="en-US" sz="2000" dirty="0"/>
              <a:t> call waits for a message to arrive in the queue before returning. The default is 0 seconds (short polling).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F4A525-E956-EB22-598A-C899F8B89EED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73678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142589" y="43057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54" y="36347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76200" y="1064200"/>
            <a:ext cx="481664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Steps to Create an Amazon SQS FIFO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29715" y="1520266"/>
            <a:ext cx="11838439" cy="4575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6. Set Queue Attributes: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Content-Based Deduplication: </a:t>
            </a:r>
            <a:r>
              <a:rPr lang="en-US" sz="2000" dirty="0"/>
              <a:t>If enabled, Amazon SQS uses a SHA-256 hash to generate the </a:t>
            </a:r>
            <a:r>
              <a:rPr lang="en-US" sz="2000" dirty="0" err="1"/>
              <a:t>MessageDeduplicationId</a:t>
            </a:r>
            <a:r>
              <a:rPr lang="en-US" sz="2000" dirty="0"/>
              <a:t> using the body of the message and deduplicate messages with the same content automatically. If disabled, you must provide a </a:t>
            </a:r>
            <a:r>
              <a:rPr lang="en-US" sz="2000" dirty="0" err="1"/>
              <a:t>MessageDeduplicationId</a:t>
            </a:r>
            <a:r>
              <a:rPr lang="en-US" sz="2000" dirty="0"/>
              <a:t> explicitly..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Deduplication Scope: </a:t>
            </a:r>
            <a:r>
              <a:rPr lang="en-US" sz="2000" dirty="0"/>
              <a:t>Specify whether the deduplication applies to the entire queue or to a specified message group.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 err="1"/>
              <a:t>Fifo</a:t>
            </a:r>
            <a:r>
              <a:rPr lang="en-US" sz="2000" b="1" dirty="0"/>
              <a:t> Throughput Limit: </a:t>
            </a:r>
            <a:r>
              <a:rPr lang="en-US" sz="2000" dirty="0"/>
              <a:t>Choose whether you need high throughput for messages in the queue.</a:t>
            </a:r>
            <a:br>
              <a:rPr lang="en-US" sz="2000" dirty="0"/>
            </a:br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Message Group ID: </a:t>
            </a:r>
            <a:r>
              <a:rPr lang="en-US" sz="2000" dirty="0"/>
              <a:t>If you want messages to be grouped and processed in parallel within the group, specify a </a:t>
            </a:r>
            <a:r>
              <a:rPr lang="en-US" sz="2000" dirty="0" err="1"/>
              <a:t>MessageGroupId</a:t>
            </a:r>
            <a:r>
              <a:rPr lang="en-US" sz="2000" dirty="0"/>
              <a:t> for each message. This is especially useful for parallel processing of multiple ordered message groups.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BB836-98C2-A2EC-DF19-D60001727AE1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59458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47646" y="607000"/>
            <a:ext cx="481664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Steps to Create an Amazon SQS FIFO Queue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1161" y="1063066"/>
            <a:ext cx="11838439" cy="556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7. Configure Dead-letter Queue (Optional):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A dead-letter queue is used to handle messages that can’t be processed (consumed) successfully. If you want to configure a dead-letter queue, click on "Enable" and select the dead-letter queue details.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8. Access Policy (Optional):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You can specify who can send messages to and receive messages from the queue. You can use the default policy or customize it based on your requirements.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9. Tagging (Optional):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You can add tags (key-value pairs) to your queue for easier management and billing.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10. Review and Create:</a:t>
            </a:r>
          </a:p>
          <a:p>
            <a:endParaRPr lang="en-US" sz="2000" dirty="0"/>
          </a:p>
          <a:p>
            <a:pPr marL="966338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Review all the settings you have configured. If everything looks good, click on the "Create Queue" button.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74E50-EA81-F5A6-0F3C-ACFC94830B71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88698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5437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727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47646" y="1657290"/>
            <a:ext cx="3144515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Send and Receive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99641" y="2136200"/>
            <a:ext cx="11838439" cy="350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Now that your queue is created, you can start sending and receiving messages.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Sending a Message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On the queue's details page, click the </a:t>
            </a:r>
            <a:r>
              <a:rPr lang="en-US" sz="2000" b="1" dirty="0"/>
              <a:t>Send and receive messages</a:t>
            </a:r>
            <a:r>
              <a:rPr lang="en-US" sz="2000" dirty="0"/>
              <a:t> button.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Enter the message body in the </a:t>
            </a:r>
            <a:r>
              <a:rPr lang="en-US" sz="2000" b="1" dirty="0"/>
              <a:t>Message body</a:t>
            </a:r>
            <a:r>
              <a:rPr lang="en-US" sz="2000" dirty="0"/>
              <a:t> field.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b="1" dirty="0"/>
              <a:t>Send message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Receiving a Message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On the queue's details page, click the </a:t>
            </a:r>
            <a:r>
              <a:rPr lang="en-US" sz="2000" b="1" dirty="0"/>
              <a:t>Send and receive messages</a:t>
            </a:r>
            <a:r>
              <a:rPr lang="en-US" sz="2000" dirty="0"/>
              <a:t> button.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Click the </a:t>
            </a:r>
            <a:r>
              <a:rPr lang="en-US" sz="2000" b="1" dirty="0"/>
              <a:t>Poll for messages</a:t>
            </a:r>
            <a:r>
              <a:rPr lang="en-US" sz="2000" dirty="0"/>
              <a:t> button to retrieve messages from the queue.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The messages will appear in the </a:t>
            </a:r>
            <a:r>
              <a:rPr lang="en-US" sz="2000" b="1" dirty="0"/>
              <a:t>Messages</a:t>
            </a:r>
            <a:r>
              <a:rPr lang="en-US" sz="2000" dirty="0"/>
              <a:t> section.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74E50-EA81-F5A6-0F3C-ACFC94830B71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41426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69476" y="2740600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1161" y="3196666"/>
            <a:ext cx="11838439" cy="1527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Creating an </a:t>
            </a:r>
            <a:r>
              <a:rPr lang="en-US" sz="2000" dirty="0">
                <a:solidFill>
                  <a:srgbClr val="C00000"/>
                </a:solidFill>
              </a:rPr>
              <a:t>Amazon SQS FIFO Queue </a:t>
            </a:r>
            <a:r>
              <a:rPr lang="en-US" sz="2000" dirty="0"/>
              <a:t>is a simple process that involves configuring various settings to suit your application's needs. By following the steps above, you can easily set up a </a:t>
            </a:r>
            <a:r>
              <a:rPr lang="en-US" sz="2000" dirty="0">
                <a:solidFill>
                  <a:srgbClr val="C00000"/>
                </a:solidFill>
              </a:rPr>
              <a:t>FIFO queue</a:t>
            </a:r>
            <a:r>
              <a:rPr lang="en-US" sz="2000" dirty="0"/>
              <a:t>, send and receive messages in the correct order, and manage your </a:t>
            </a:r>
            <a:r>
              <a:rPr lang="en-US" sz="2000" dirty="0">
                <a:solidFill>
                  <a:srgbClr val="C00000"/>
                </a:solidFill>
              </a:rPr>
              <a:t>messaging system </a:t>
            </a:r>
            <a:r>
              <a:rPr lang="en-US" sz="2000" dirty="0"/>
              <a:t>efficiently. This enables you to build robust and reliable applications that require </a:t>
            </a:r>
            <a:r>
              <a:rPr lang="en-US" sz="2000" dirty="0">
                <a:solidFill>
                  <a:srgbClr val="C00000"/>
                </a:solidFill>
              </a:rPr>
              <a:t>ordered message processing and exactly-once delivery</a:t>
            </a:r>
            <a:r>
              <a:rPr lang="en-US" sz="20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C74E50-EA81-F5A6-0F3C-ACFC94830B71}"/>
              </a:ext>
            </a:extLst>
          </p:cNvPr>
          <p:cNvSpPr/>
          <p:nvPr/>
        </p:nvSpPr>
        <p:spPr>
          <a:xfrm>
            <a:off x="2919335" y="34353"/>
            <a:ext cx="6758065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How to Create an Amazon SQS FIFO Queue: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0345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94217</TotalTime>
  <Words>900</Words>
  <Application>Microsoft Office PowerPoint</Application>
  <PresentationFormat>Widescreen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10328</cp:revision>
  <dcterms:created xsi:type="dcterms:W3CDTF">2006-08-16T00:00:00Z</dcterms:created>
  <dcterms:modified xsi:type="dcterms:W3CDTF">2024-08-20T15:49:11Z</dcterms:modified>
</cp:coreProperties>
</file>