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MuseoModerno Medium" panose="020B0604020202020204" charset="0"/>
      <p:regular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  <p:embeddedFont>
      <p:font typeface="Source Sans Pro Bold" panose="020B0703030403020204" pitchFamily="34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46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api.example2.com" TargetMode="External"/><Relationship Id="rId4" Type="http://schemas.openxmlformats.org/officeDocument/2006/relationships/hyperlink" Target="http://www.exampl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542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Understanding CORS: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Cross-Origin Resource Sharing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326605"/>
            <a:ext cx="13582610" cy="1451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Imagine you're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at home (this is your website)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and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you want to borrow a book from your friend's house (this is another website)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 Normally, you can only get books from your own house, not from someone else's. This rule is called the </a:t>
            </a:r>
            <a:r>
              <a:rPr lang="en-US" sz="2400" b="1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Same-Origin Policy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 – your website can only get resources from the same place it was loaded from.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5026064"/>
            <a:ext cx="13582610" cy="1628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But what if you need to borrow that book from your friend's house? This is where </a:t>
            </a:r>
            <a:r>
              <a:rPr lang="en-US" sz="2400" b="1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CORS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 (Cross-Origin Resource Sharing)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comes in. </a:t>
            </a:r>
            <a:r>
              <a:rPr lang="en-US" sz="2400" b="1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CORS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is like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asking your friend for permission to borrow that book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 If your friend agrees and says, "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Sure, you can borrow it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," they send a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note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that says, "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It's okay for them to take the book."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note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is like a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special message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that the browser understands, telling it that borrowing is allowed.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793790" y="639413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7100253"/>
            <a:ext cx="347663" cy="34766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270040" y="7075726"/>
            <a:ext cx="18153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B4150"/>
                </a:solidFill>
                <a:ea typeface="Source Sans Pro Bold" pitchFamily="34" charset="-122"/>
                <a:cs typeface="Source Sans Pr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8512" y="649129"/>
            <a:ext cx="5015746" cy="626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54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How CORS Works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512" y="1576983"/>
            <a:ext cx="1003102" cy="16049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92484" y="1777603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Step 1: Request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492484" y="2211348"/>
            <a:ext cx="6435804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Your Website asks for something from another website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(like an image, file, or data).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512" y="3181945"/>
            <a:ext cx="1003102" cy="16049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92484" y="3382566"/>
            <a:ext cx="3256478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Step 2: Check and Respond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492484" y="3816310"/>
            <a:ext cx="7010916" cy="895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The Other Website checks if it's okay to share that resource and sends back a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message (called a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CORS header)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that says, "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Yes, it's fine to share this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."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512" y="4786908"/>
            <a:ext cx="1003102" cy="160496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92484" y="4987528"/>
            <a:ext cx="2507813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Step 3: Access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492484" y="5421272"/>
            <a:ext cx="6435804" cy="750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If the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message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says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it's okay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,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Website can use the resource.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6188512" y="6617494"/>
            <a:ext cx="8200588" cy="1243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Without CORS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, the browser would not allow your website to use anything from the other website because it would be too risky. But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with CORS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, it's a safe way to share resources between websites.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72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CORS in Action: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A Simple Example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605111" y="2624971"/>
            <a:ext cx="30480" cy="4737378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12003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8801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6540579" y="2965133"/>
            <a:ext cx="1595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7867888" y="28517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Website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867888" y="334220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u="sng" dirty="0">
                <a:solidFill>
                  <a:srgbClr val="325F7B"/>
                </a:solidFill>
                <a:ea typeface="Source Sans Pro" pitchFamily="34" charset="-122"/>
                <a:cs typeface="Source Sans Pr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www.example.com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wants to get data from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another Website (</a:t>
            </a:r>
            <a:r>
              <a:rPr lang="en-US" sz="2400" u="sng" dirty="0">
                <a:solidFill>
                  <a:srgbClr val="325F7B"/>
                </a:solidFill>
                <a:ea typeface="Source Sans Pro" pitchFamily="34" charset="-122"/>
                <a:cs typeface="Source Sans Pr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api.example2.com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b="1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)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845022" y="465379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4138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6525697" y="4498896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3600" dirty="0"/>
          </a:p>
        </p:txBody>
      </p:sp>
      <p:sp>
        <p:nvSpPr>
          <p:cNvPr id="13" name="Text 10"/>
          <p:cNvSpPr/>
          <p:nvPr/>
        </p:nvSpPr>
        <p:spPr>
          <a:xfrm>
            <a:off x="7867888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Another Website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7867888" y="487596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u="sng" dirty="0">
                <a:solidFill>
                  <a:srgbClr val="325F7B"/>
                </a:solidFill>
                <a:ea typeface="Source Sans Pro" pitchFamily="34" charset="-122"/>
                <a:cs typeface="Source Sans Pr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api.example2.com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says, "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It's okay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for </a:t>
            </a:r>
            <a:r>
              <a:rPr lang="en-US" sz="2400" u="sng" dirty="0">
                <a:solidFill>
                  <a:srgbClr val="325F7B"/>
                </a:solidFill>
                <a:ea typeface="Source Sans Pro" pitchFamily="34" charset="-122"/>
                <a:cs typeface="Source Sans Pr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www.example.com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to get this data"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(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CORS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allows it).</a:t>
            </a:r>
            <a:endParaRPr lang="en-US" sz="2400" dirty="0"/>
          </a:p>
        </p:txBody>
      </p:sp>
      <p:sp>
        <p:nvSpPr>
          <p:cNvPr id="15" name="Shape 12"/>
          <p:cNvSpPr/>
          <p:nvPr/>
        </p:nvSpPr>
        <p:spPr>
          <a:xfrm>
            <a:off x="6845022" y="655046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63105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6524744" y="6395561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3600" dirty="0"/>
          </a:p>
        </p:txBody>
      </p:sp>
      <p:sp>
        <p:nvSpPr>
          <p:cNvPr id="18" name="Text 15"/>
          <p:cNvSpPr/>
          <p:nvPr/>
        </p:nvSpPr>
        <p:spPr>
          <a:xfrm>
            <a:off x="7867888" y="6282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Result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7867888" y="6772632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Now, </a:t>
            </a:r>
            <a:r>
              <a:rPr lang="en-US" sz="2400" b="1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Website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can use that data!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91740"/>
            <a:ext cx="66427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Why CORS is Important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379583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Safety First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417439" y="4286250"/>
            <a:ext cx="3041213" cy="2025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CORS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helps make sure that websites only share resources when it's safe, so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malicious websites can't steal your data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379583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795832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Permission-Based Sharing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309116" y="4640580"/>
            <a:ext cx="3041213" cy="1671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It's like </a:t>
            </a:r>
            <a:r>
              <a:rPr lang="en-US" sz="2400" dirty="0">
                <a:solidFill>
                  <a:srgbClr val="C00000"/>
                </a:solidFill>
                <a:ea typeface="Source Sans Pro" pitchFamily="34" charset="-122"/>
                <a:cs typeface="Source Sans Pro" pitchFamily="34" charset="-120"/>
              </a:rPr>
              <a:t>asking for permission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before taking something from someone else's house.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404</Words>
  <Application>Microsoft Office PowerPoint</Application>
  <PresentationFormat>Custom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Source Sans Pro Bold</vt:lpstr>
      <vt:lpstr>Arial</vt:lpstr>
      <vt:lpstr>MuseoModerno Medium</vt:lpstr>
      <vt:lpstr>Source Sans 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16</cp:revision>
  <dcterms:created xsi:type="dcterms:W3CDTF">2024-12-12T16:51:11Z</dcterms:created>
  <dcterms:modified xsi:type="dcterms:W3CDTF">2024-12-16T05:23:54Z</dcterms:modified>
</cp:coreProperties>
</file>