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Instrument Sans Medium" panose="020B0604020202020204" charset="0"/>
      <p:regular r:id="rId14"/>
    </p:embeddedFont>
    <p:embeddedFont>
      <p:font typeface="Instrument Sans Semi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36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660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macOS Basics: 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How to Use a Mac Efficiently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6280190" y="341727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What is macOS?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280190" y="4035324"/>
            <a:ext cx="801403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macOS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is the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operating system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used in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Apple Mac computers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like the MacBook Air, MacBook Pro, iMac, and Mac mini. It controls how your computer works and how you interact with it.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280190" y="591121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525746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48820" y="5501220"/>
            <a:ext cx="187904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5B5F71"/>
                </a:solidFill>
                <a:ea typeface="Instrument Sans Bold" pitchFamily="34" charset="-122"/>
                <a:cs typeface="Instrument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417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Updating macOS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004179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2458283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230993"/>
            <a:ext cx="29872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Open System Settings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3194328" y="2721412"/>
            <a:ext cx="29872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Navigate to settings panel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3080861" y="3295888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8C9CF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424476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3878580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36512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Check for Updates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5368171" y="4141708"/>
            <a:ext cx="35003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Go to </a:t>
            </a:r>
            <a:r>
              <a:rPr lang="en-US" sz="2400" b="1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General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&gt; </a:t>
            </a:r>
            <a:r>
              <a:rPr lang="en-US" sz="2400" b="1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Software Update</a:t>
            </a:r>
            <a:endParaRPr lang="en-US" sz="2400" dirty="0"/>
          </a:p>
        </p:txBody>
      </p:sp>
      <p:sp>
        <p:nvSpPr>
          <p:cNvPr id="12" name="Shape 8"/>
          <p:cNvSpPr/>
          <p:nvPr/>
        </p:nvSpPr>
        <p:spPr>
          <a:xfrm>
            <a:off x="5254704" y="4716185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8C9CF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4844772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298877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0715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Install Updates</a:t>
            </a:r>
            <a:endParaRPr lang="en-US" sz="3200" dirty="0"/>
          </a:p>
        </p:txBody>
      </p:sp>
      <p:sp>
        <p:nvSpPr>
          <p:cNvPr id="16" name="Text 11"/>
          <p:cNvSpPr/>
          <p:nvPr/>
        </p:nvSpPr>
        <p:spPr>
          <a:xfrm>
            <a:off x="7542014" y="5562005"/>
            <a:ext cx="36321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Download and install latest version</a:t>
            </a:r>
            <a:endParaRPr lang="en-US" sz="2400" dirty="0"/>
          </a:p>
        </p:txBody>
      </p:sp>
      <p:sp>
        <p:nvSpPr>
          <p:cNvPr id="17" name="Text 12"/>
          <p:cNvSpPr/>
          <p:nvPr/>
        </p:nvSpPr>
        <p:spPr>
          <a:xfrm>
            <a:off x="793790" y="64068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Go to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System Settings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&gt;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General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&gt;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Software Update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to check for the latest updates.</a:t>
            </a:r>
            <a:endParaRPr lang="en-US" sz="2400" dirty="0"/>
          </a:p>
        </p:txBody>
      </p:sp>
      <p:sp>
        <p:nvSpPr>
          <p:cNvPr id="18" name="Text 13"/>
          <p:cNvSpPr/>
          <p:nvPr/>
        </p:nvSpPr>
        <p:spPr>
          <a:xfrm>
            <a:off x="793790" y="70249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Keeping your Mac updated helps improve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performance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security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features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8773"/>
            <a:ext cx="76042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Shutting Down or Restarting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1967151"/>
            <a:ext cx="4221480" cy="42214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341" y="1967151"/>
            <a:ext cx="4221599" cy="4221599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391" y="1967151"/>
            <a:ext cx="4221599" cy="422159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65898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Click the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Apple logo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on the top left, then choose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Shut Down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Restart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or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Sleep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2"/>
          <p:cNvSpPr/>
          <p:nvPr/>
        </p:nvSpPr>
        <p:spPr>
          <a:xfrm>
            <a:off x="793790" y="72079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You can also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lock your screen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from here.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917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Desktop and Dock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793790" y="2840712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CCCCCC"/>
          </a:solidFill>
          <a:ln w="7620">
            <a:solidFill>
              <a:srgbClr val="B2B2B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Instrument Sans Semi Bold" pitchFamily="34" charset="-122"/>
                <a:cs typeface="Instrument Sans Semi Bold" pitchFamily="34" charset="-120"/>
              </a:rPr>
              <a:t>Desktop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028224" y="3565565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Instrument Sans Medium" pitchFamily="34" charset="-122"/>
                <a:cs typeface="Instrument Sans Medium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Desktop</a:t>
            </a:r>
            <a:r>
              <a:rPr lang="en-US" sz="2400" dirty="0">
                <a:solidFill>
                  <a:srgbClr val="000000"/>
                </a:solidFill>
                <a:ea typeface="Instrument Sans Medium" pitchFamily="34" charset="-122"/>
                <a:cs typeface="Instrument Sans Medium" pitchFamily="34" charset="-120"/>
              </a:rPr>
              <a:t> is your main screen where you can see files, folders, and open windows.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93790" y="4752617"/>
            <a:ext cx="7556421" cy="2038147"/>
          </a:xfrm>
          <a:prstGeom prst="roundRect">
            <a:avLst>
              <a:gd name="adj" fmla="val 5654"/>
            </a:avLst>
          </a:prstGeom>
          <a:solidFill>
            <a:srgbClr val="CCCCCC"/>
          </a:solidFill>
          <a:ln w="7620">
            <a:solidFill>
              <a:srgbClr val="B2B2B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82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Instrument Sans Semi Bold" pitchFamily="34" charset="-122"/>
                <a:cs typeface="Instrument Sans Semi Bold" pitchFamily="34" charset="-120"/>
              </a:rPr>
              <a:t>Dock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028224" y="5477470"/>
            <a:ext cx="73219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Instrument Sans Medium" pitchFamily="34" charset="-122"/>
                <a:cs typeface="Instrument Sans Medium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Dock</a:t>
            </a:r>
            <a:r>
              <a:rPr lang="en-US" sz="2400" dirty="0">
                <a:solidFill>
                  <a:srgbClr val="000000"/>
                </a:solidFill>
                <a:ea typeface="Instrument Sans Medium" pitchFamily="34" charset="-122"/>
                <a:cs typeface="Instrument Sans Medium" pitchFamily="34" charset="-120"/>
              </a:rPr>
              <a:t> is the row of icons at the bottom of the screen.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Instrument Sans Medium" pitchFamily="34" charset="-122"/>
                <a:cs typeface="Instrument Sans Medium" pitchFamily="34" charset="-120"/>
              </a:rPr>
              <a:t>It gives you quick access to your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favorite apps</a:t>
            </a:r>
            <a:r>
              <a:rPr lang="en-US" sz="2400" dirty="0">
                <a:solidFill>
                  <a:srgbClr val="000000"/>
                </a:solidFill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open apps</a:t>
            </a:r>
            <a:r>
              <a:rPr lang="en-US" sz="2400" dirty="0">
                <a:solidFill>
                  <a:srgbClr val="000000"/>
                </a:solidFill>
                <a:ea typeface="Instrument Sans Medium" pitchFamily="34" charset="-122"/>
                <a:cs typeface="Instrument Sans Medium" pitchFamily="34" charset="-120"/>
              </a:rPr>
              <a:t>, and the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Trash</a:t>
            </a:r>
            <a:r>
              <a:rPr lang="en-US" sz="2400" dirty="0">
                <a:solidFill>
                  <a:srgbClr val="000000"/>
                </a:solidFill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2915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4143" y="3330297"/>
            <a:ext cx="5458420" cy="682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8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Menu Bar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43" y="4340066"/>
            <a:ext cx="4367332" cy="87332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82385" y="5540812"/>
            <a:ext cx="2729151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Left Side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982385" y="6012894"/>
            <a:ext cx="4149090" cy="1397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On the left, you'll see the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Apple logo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which gives you access to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system settings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shut down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restart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log out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475" y="4340066"/>
            <a:ext cx="4367332" cy="87332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49716" y="5540812"/>
            <a:ext cx="2729151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Center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5349716" y="6012894"/>
            <a:ext cx="3930848" cy="1047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Menu Bar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is at the top of the screen. It changes based on the app you are using.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8806" y="4340066"/>
            <a:ext cx="4367332" cy="87332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7048" y="5540812"/>
            <a:ext cx="2729151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Right Side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717048" y="6012894"/>
            <a:ext cx="4367332" cy="1047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On the right side, you'll see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Wi-Fi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battery status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volume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date/time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Spotlight Search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907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Finder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437346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File Manager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1530906" y="58852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Finder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is the file manager of macOS.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5216962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032" y="5437346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54078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Browse Files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5954078" y="588525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It helps you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browse files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open folders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organize documents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Shape 7"/>
          <p:cNvSpPr/>
          <p:nvPr/>
        </p:nvSpPr>
        <p:spPr>
          <a:xfrm>
            <a:off x="9640133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5204" y="5437346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377249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Access Finder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10377248" y="5885259"/>
            <a:ext cx="368605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You can open Finder by clicking the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smiley face icon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on the Dock.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3776"/>
            <a:ext cx="67164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Launchpad and Spotlight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19595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Launchpad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254067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Launchpad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shows all your installed apps. You can open it from the Dock or pinch with four fingers on the trackpad.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70" y="3884533"/>
            <a:ext cx="6244709" cy="340614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99521" y="19595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Spotlight Search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7599521" y="254067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Spotlight Search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lets you quickly find files, apps, emails, or even do calculations. Press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Command + Spacebar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to open Spotlight.</a:t>
            </a:r>
            <a:endParaRPr lang="en-US" sz="24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521" y="3884533"/>
            <a:ext cx="6244709" cy="3406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886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Using Applications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283761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2837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Opening Apps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790373" y="3328035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Click an app's icon in the Dock or Finder to open it.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620351" y="3917752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39177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Window Controls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130533" y="4408170"/>
            <a:ext cx="72847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To close a window, click the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red button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on the top-left. To minimize, click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yellow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and to maximize, click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green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960632" y="536078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5360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Quitting Apps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7470815" y="585120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Command + Q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to fully quit an app.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30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System Settings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857256" y="22434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Network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2733913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Configure Wi-Fi and network connections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795463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2558534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2434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Appearance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9937790" y="2733913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Change wallpaper and display settings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1795463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2947035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48775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Users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937790" y="5367933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Add users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and manage accounts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1795463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172908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4696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Privacy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793790" y="5186482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Set privacy settings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and security options</a:t>
            </a:r>
            <a:endParaRPr lang="en-US" sz="24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1795463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4784408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93790" y="66155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Go to the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Apple menu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&gt;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System Settings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to change things like Wi-Fi, wallpaper, sound, or keyboard.</a:t>
            </a:r>
            <a:endParaRPr lang="en-US" sz="2400" dirty="0"/>
          </a:p>
        </p:txBody>
      </p:sp>
      <p:sp>
        <p:nvSpPr>
          <p:cNvPr id="20" name="Text 10"/>
          <p:cNvSpPr/>
          <p:nvPr/>
        </p:nvSpPr>
        <p:spPr>
          <a:xfrm>
            <a:off x="793790" y="72336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You can also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add users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set privacy settings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update your Mac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here.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99968"/>
            <a:ext cx="63099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Gestures and Shortcuts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74890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542699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Trackpad Gestures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6280190" y="3387447"/>
            <a:ext cx="22919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Use the </a:t>
            </a: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trackpad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for gestures like swiping between apps or zooming.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174890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2542699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Keyboard Shortcuts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8912304" y="3387447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Learn shortcuts to improve efficiency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174890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2542699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Copy &amp; Paste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11544538" y="3033117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Command + C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to copy</a:t>
            </a:r>
            <a:endParaRPr lang="en-US" sz="2400" dirty="0"/>
          </a:p>
        </p:txBody>
      </p:sp>
      <p:sp>
        <p:nvSpPr>
          <p:cNvPr id="13" name="Text 7"/>
          <p:cNvSpPr/>
          <p:nvPr/>
        </p:nvSpPr>
        <p:spPr>
          <a:xfrm>
            <a:off x="11544538" y="3895011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Command + V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to paste</a:t>
            </a:r>
            <a:endParaRPr lang="en-US" sz="24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5519499"/>
            <a:ext cx="566976" cy="56697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280190" y="6313289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App Switching</a:t>
            </a:r>
            <a:endParaRPr lang="en-US" sz="3200" dirty="0"/>
          </a:p>
        </p:txBody>
      </p:sp>
      <p:sp>
        <p:nvSpPr>
          <p:cNvPr id="16" name="Text 9"/>
          <p:cNvSpPr/>
          <p:nvPr/>
        </p:nvSpPr>
        <p:spPr>
          <a:xfrm>
            <a:off x="6280190" y="6803708"/>
            <a:ext cx="286381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Command + Tab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to switch between apps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241" y="619006"/>
            <a:ext cx="7267099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Saving and Organizing Files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62" y="1771650"/>
            <a:ext cx="2154198" cy="12959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987" y="2382560"/>
            <a:ext cx="316230" cy="39540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3169" y="1996559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iCloud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5353169" y="2482929"/>
            <a:ext cx="3149560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Use </a:t>
            </a:r>
            <a:r>
              <a:rPr lang="en-US" sz="2400" b="1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iCloud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to store files online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5184457" y="3080504"/>
            <a:ext cx="8602504" cy="15240"/>
          </a:xfrm>
          <a:prstGeom prst="roundRect">
            <a:avLst>
              <a:gd name="adj" fmla="val 619950"/>
            </a:avLst>
          </a:prstGeom>
          <a:solidFill>
            <a:srgbClr val="C8C9CF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904" y="3123843"/>
            <a:ext cx="4308396" cy="1295995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987" y="3574137"/>
            <a:ext cx="316230" cy="39540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0208" y="3348752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Tags</a:t>
            </a:r>
            <a:endParaRPr lang="en-US" sz="3200" dirty="0"/>
          </a:p>
        </p:txBody>
      </p:sp>
      <p:sp>
        <p:nvSpPr>
          <p:cNvPr id="11" name="Text 5"/>
          <p:cNvSpPr/>
          <p:nvPr/>
        </p:nvSpPr>
        <p:spPr>
          <a:xfrm>
            <a:off x="6430208" y="3835122"/>
            <a:ext cx="282082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Use </a:t>
            </a:r>
            <a:r>
              <a:rPr lang="en-US" sz="2400" b="1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Tags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to categorize files</a:t>
            </a:r>
            <a:endParaRPr lang="en-US" sz="2400" dirty="0"/>
          </a:p>
        </p:txBody>
      </p:sp>
      <p:sp>
        <p:nvSpPr>
          <p:cNvPr id="12" name="Shape 6"/>
          <p:cNvSpPr/>
          <p:nvPr/>
        </p:nvSpPr>
        <p:spPr>
          <a:xfrm>
            <a:off x="6261497" y="4432697"/>
            <a:ext cx="7525464" cy="15240"/>
          </a:xfrm>
          <a:prstGeom prst="roundRect">
            <a:avLst>
              <a:gd name="adj" fmla="val 619950"/>
            </a:avLst>
          </a:prstGeom>
          <a:solidFill>
            <a:srgbClr val="C8C9CF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864" y="4476036"/>
            <a:ext cx="6462593" cy="129599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2987" y="4926330"/>
            <a:ext cx="316230" cy="39540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7367" y="4700945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Folders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7507367" y="5187315"/>
            <a:ext cx="5442347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Save files in </a:t>
            </a:r>
            <a:r>
              <a:rPr lang="en-US" sz="2400" b="1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Documents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2400" b="1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Desktop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or custom folders</a:t>
            </a:r>
            <a:endParaRPr lang="en-US" sz="2400" dirty="0"/>
          </a:p>
        </p:txBody>
      </p:sp>
      <p:sp>
        <p:nvSpPr>
          <p:cNvPr id="17" name="Text 9"/>
          <p:cNvSpPr/>
          <p:nvPr/>
        </p:nvSpPr>
        <p:spPr>
          <a:xfrm>
            <a:off x="787241" y="6025039"/>
            <a:ext cx="13055918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Save files in </a:t>
            </a:r>
            <a:r>
              <a:rPr lang="en-US" sz="2400" b="1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Documents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2400" b="1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Desktop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or custom folders.</a:t>
            </a:r>
            <a:endParaRPr lang="en-US" sz="2400" dirty="0"/>
          </a:p>
        </p:txBody>
      </p:sp>
      <p:sp>
        <p:nvSpPr>
          <p:cNvPr id="18" name="Text 10"/>
          <p:cNvSpPr/>
          <p:nvPr/>
        </p:nvSpPr>
        <p:spPr>
          <a:xfrm>
            <a:off x="787241" y="6637853"/>
            <a:ext cx="13055918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Use </a:t>
            </a:r>
            <a:r>
              <a:rPr lang="en-US" sz="2400" b="1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Tags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and </a:t>
            </a:r>
            <a:r>
              <a:rPr lang="en-US" sz="2400" b="1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folders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in Finder to stay organized.</a:t>
            </a:r>
            <a:endParaRPr lang="en-US" sz="2400" dirty="0"/>
          </a:p>
        </p:txBody>
      </p:sp>
      <p:sp>
        <p:nvSpPr>
          <p:cNvPr id="19" name="Text 11"/>
          <p:cNvSpPr/>
          <p:nvPr/>
        </p:nvSpPr>
        <p:spPr>
          <a:xfrm>
            <a:off x="787241" y="7250668"/>
            <a:ext cx="13055918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Use </a:t>
            </a:r>
            <a:r>
              <a:rPr lang="en-US" sz="2400" b="1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iCloud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to store files online and access them from any Apple device.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608</Words>
  <Application>Microsoft Office PowerPoint</Application>
  <PresentationFormat>Custom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Instrument Sans Medium</vt:lpstr>
      <vt:lpstr>Arial</vt:lpstr>
      <vt:lpstr>Instrument Sans Semi Bold</vt:lpstr>
      <vt:lpstr>Instrument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19</cp:revision>
  <dcterms:created xsi:type="dcterms:W3CDTF">2025-04-17T06:03:20Z</dcterms:created>
  <dcterms:modified xsi:type="dcterms:W3CDTF">2025-04-21T05:08:56Z</dcterms:modified>
</cp:coreProperties>
</file>