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3" r:id="rId10"/>
  </p:sldIdLst>
  <p:sldSz cx="14630400" cy="8229600"/>
  <p:notesSz cx="8229600" cy="14630400"/>
  <p:embeddedFontLst>
    <p:embeddedFont>
      <p:font typeface="Kanit Light" panose="020B0604020202020204" charset="-34"/>
      <p:regular r:id="rId12"/>
    </p:embeddedFont>
    <p:embeddedFont>
      <p:font typeface="Martel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7ECB4-856D-9ED9-53F7-8992344C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69524A-A882-042A-D501-EEAE033D1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32553-011C-2827-959C-FB5FF6A67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D350-3DF5-D5E3-3A7D-379CA03EF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45698-88A6-6D36-6345-11E0D5F5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0D6B2-60F4-6D75-2DA1-D8C5F8AC7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E1877-3E59-11E3-E446-8796F1CB1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75E0-DF1D-ECF9-EE0E-44F0C2071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975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WhatsApp System Design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295525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Let's break down how WhatsApp works behind the scenes in simple and easy-to-understand terms.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402121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What is WhatsApp?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793790" y="483286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is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messaging app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that allows you 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text messages, make voice and video calls, share media files, and create groups.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It needs 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handle billions of users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worldwide in real-time, which requires a solid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system design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93790" y="665202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659642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6635115"/>
            <a:ext cx="20250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Martel Sans Bold" pitchFamily="34" charset="-122"/>
                <a:cs typeface="Martel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5141"/>
            <a:ext cx="117211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Key Components of WhatsApp's System Design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54269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17439" y="2542699"/>
            <a:ext cx="32500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Client-Server Architecture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417439" y="3033117"/>
            <a:ext cx="419635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uses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client-server model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where your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phone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b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</a:b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(the client)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communicates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with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WhatsApp's servers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417438" y="4626887"/>
            <a:ext cx="442317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Why this approach?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It ensures all devices stay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synchronized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For example, if you send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on your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phone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it will still show up on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WhatsApp Web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216962" y="254269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840611" y="2542699"/>
            <a:ext cx="29110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End-to-End Encryption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5840611" y="3033117"/>
            <a:ext cx="37995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are protected by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end-to-end encryption.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5840610" y="4201120"/>
            <a:ext cx="419635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 does this mean?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Only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sender and receiver can read the messages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Even WhatsApp's servers can't see the content of your chats.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9640133" y="254269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263783" y="254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Messaging Queue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0263782" y="3033117"/>
            <a:ext cx="392370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Messages are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temporarily stored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 WhatsApp's servers in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 queue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recipient is offline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263782" y="4733210"/>
            <a:ext cx="392370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Once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recipient comes online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the message is delivered, and it is deleted from the server.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954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More Key Components of WhatsApp's System Design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104078"/>
            <a:ext cx="33480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Real-Time Communication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3685223"/>
            <a:ext cx="43682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uses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XMPP (Extensible Messaging and Presence Protocol)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real-time messaging.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9" y="5216128"/>
            <a:ext cx="453913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This protocol helps in maintaining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constant connection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between users and the server to send messages instantly.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32928" y="3104078"/>
            <a:ext cx="3405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Media Storage and Delivery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5332927" y="3685223"/>
            <a:ext cx="43682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Media files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(like photos, videos, and voice notes) are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stored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on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WhatsApp servers temporarily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332928" y="4853226"/>
            <a:ext cx="4368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Once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recipient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downloads the file, it is deleted from the server to save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storage space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872067" y="3104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Notifications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9872067" y="3685223"/>
            <a:ext cx="43682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uses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push notifications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alert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users when a new message arrives. 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2066" y="4853226"/>
            <a:ext cx="436828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 Android and iOS, this is managed by services like </a:t>
            </a:r>
            <a:b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Google Firebase and Apple Push Notification Service (APNS).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67E7-6428-848F-59AB-72C407D3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93EE6E-1DB5-399B-9D7F-9CAF07EC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20" y="-111127"/>
            <a:ext cx="12841760" cy="83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745" y="634484"/>
            <a:ext cx="5412938" cy="559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Does WhatsApp Work?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83920" y="1552218"/>
            <a:ext cx="22860" cy="6042898"/>
          </a:xfrm>
          <a:prstGeom prst="roundRect">
            <a:avLst>
              <a:gd name="adj" fmla="val 329008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1073944" y="1943695"/>
            <a:ext cx="626745" cy="22860"/>
          </a:xfrm>
          <a:prstGeom prst="roundRect">
            <a:avLst>
              <a:gd name="adj" fmla="val 329008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693896" y="1753672"/>
            <a:ext cx="402908" cy="402908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54512" y="1820823"/>
            <a:ext cx="81677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1880235" y="1731288"/>
            <a:ext cx="2815947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1: User Sends a Message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1880235" y="2118479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When you type a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and hit "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," it is first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encrypted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on your phone.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encrypted message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sent to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WhatsApp's server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1073944" y="3154561"/>
            <a:ext cx="626745" cy="22860"/>
          </a:xfrm>
          <a:prstGeom prst="roundRect">
            <a:avLst>
              <a:gd name="adj" fmla="val 329008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693896" y="2964537"/>
            <a:ext cx="402908" cy="402908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27365" y="3031688"/>
            <a:ext cx="13596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1880235" y="2942153"/>
            <a:ext cx="2435423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2: Message Queuing</a:t>
            </a:r>
            <a:endParaRPr lang="en-US" sz="2400" b="1" dirty="0"/>
          </a:p>
        </p:txBody>
      </p:sp>
      <p:sp>
        <p:nvSpPr>
          <p:cNvPr id="13" name="Text 11"/>
          <p:cNvSpPr/>
          <p:nvPr/>
        </p:nvSpPr>
        <p:spPr>
          <a:xfrm>
            <a:off x="1880235" y="3329345"/>
            <a:ext cx="12123420" cy="572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the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recipient is online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the message is instantly forwarded to their device.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they are offline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the message stays in the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server's queue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until their phone reconnects.</a:t>
            </a:r>
            <a:endParaRPr lang="en-US" sz="2000" dirty="0"/>
          </a:p>
        </p:txBody>
      </p:sp>
      <p:sp>
        <p:nvSpPr>
          <p:cNvPr id="14" name="Shape 12"/>
          <p:cNvSpPr/>
          <p:nvPr/>
        </p:nvSpPr>
        <p:spPr>
          <a:xfrm>
            <a:off x="1073944" y="4651891"/>
            <a:ext cx="626745" cy="22860"/>
          </a:xfrm>
          <a:prstGeom prst="roundRect">
            <a:avLst>
              <a:gd name="adj" fmla="val 329008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693896" y="4461867"/>
            <a:ext cx="402908" cy="402908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26294" y="4529018"/>
            <a:ext cx="138113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880235" y="4439483"/>
            <a:ext cx="3808571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3: Recipient Receives the Message</a:t>
            </a:r>
            <a:endParaRPr lang="en-US" sz="2400" b="1" dirty="0"/>
          </a:p>
        </p:txBody>
      </p:sp>
      <p:sp>
        <p:nvSpPr>
          <p:cNvPr id="18" name="Text 16"/>
          <p:cNvSpPr/>
          <p:nvPr/>
        </p:nvSpPr>
        <p:spPr>
          <a:xfrm>
            <a:off x="1880235" y="4826675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Once the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recipient's phone receives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the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it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decrypts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it and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displays it in their chat window.</a:t>
            </a:r>
            <a:endParaRPr lang="en-US" sz="2000" dirty="0"/>
          </a:p>
        </p:txBody>
      </p:sp>
      <p:sp>
        <p:nvSpPr>
          <p:cNvPr id="19" name="Shape 17"/>
          <p:cNvSpPr/>
          <p:nvPr/>
        </p:nvSpPr>
        <p:spPr>
          <a:xfrm>
            <a:off x="1073944" y="5862757"/>
            <a:ext cx="626745" cy="22860"/>
          </a:xfrm>
          <a:prstGeom prst="roundRect">
            <a:avLst>
              <a:gd name="adj" fmla="val 329008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693896" y="5672733"/>
            <a:ext cx="402908" cy="402908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22603" y="5739884"/>
            <a:ext cx="145375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3200" dirty="0"/>
          </a:p>
        </p:txBody>
      </p:sp>
      <p:sp>
        <p:nvSpPr>
          <p:cNvPr id="22" name="Text 20"/>
          <p:cNvSpPr/>
          <p:nvPr/>
        </p:nvSpPr>
        <p:spPr>
          <a:xfrm>
            <a:off x="1880235" y="5650349"/>
            <a:ext cx="375427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4: Message Delivery Confirmation</a:t>
            </a:r>
            <a:endParaRPr lang="en-US" sz="2400" b="1" dirty="0"/>
          </a:p>
        </p:txBody>
      </p:sp>
      <p:sp>
        <p:nvSpPr>
          <p:cNvPr id="23" name="Text 21"/>
          <p:cNvSpPr/>
          <p:nvPr/>
        </p:nvSpPr>
        <p:spPr>
          <a:xfrm>
            <a:off x="1880235" y="6037540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shows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delivery statuses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using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ticks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:</a:t>
            </a:r>
            <a:endParaRPr lang="en-US" sz="2000" dirty="0"/>
          </a:p>
        </p:txBody>
      </p:sp>
      <p:sp>
        <p:nvSpPr>
          <p:cNvPr id="24" name="Text 22"/>
          <p:cNvSpPr/>
          <p:nvPr/>
        </p:nvSpPr>
        <p:spPr>
          <a:xfrm>
            <a:off x="1880235" y="6431399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One tick: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 sent to the server.</a:t>
            </a:r>
            <a:endParaRPr lang="en-US" sz="2000" dirty="0"/>
          </a:p>
        </p:txBody>
      </p:sp>
      <p:sp>
        <p:nvSpPr>
          <p:cNvPr id="25" name="Text 23"/>
          <p:cNvSpPr/>
          <p:nvPr/>
        </p:nvSpPr>
        <p:spPr>
          <a:xfrm>
            <a:off x="1880235" y="6780490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Two ticks: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 delivered to the recipient.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1880235" y="7129582"/>
            <a:ext cx="1212342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Blue ticks: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 read by the recipient.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F15F-54E2-4A17-B5A9-949D68E0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04FED1C-EC8F-A423-86D2-117AAC8A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564"/>
            <a:ext cx="14630400" cy="68460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C49973-DBF4-6C1E-9681-FAF6A08F14C7}"/>
              </a:ext>
            </a:extLst>
          </p:cNvPr>
          <p:cNvSpPr txBox="1"/>
          <p:nvPr/>
        </p:nvSpPr>
        <p:spPr>
          <a:xfrm>
            <a:off x="12661899" y="7112000"/>
            <a:ext cx="1825625" cy="584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 0">
            <a:extLst>
              <a:ext uri="{FF2B5EF4-FFF2-40B4-BE49-F238E27FC236}">
                <a16:creationId xmlns:a16="http://schemas.microsoft.com/office/drawing/2014/main" id="{13D736F6-DA35-B5FD-1571-358C30588C80}"/>
              </a:ext>
            </a:extLst>
          </p:cNvPr>
          <p:cNvSpPr/>
          <p:nvPr/>
        </p:nvSpPr>
        <p:spPr>
          <a:xfrm>
            <a:off x="2743200" y="79931"/>
            <a:ext cx="9144000" cy="809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WhatsApp System Design Explained for Beginners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9111" y="732473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WhatsApp Features and </a:t>
            </a:r>
          </a:p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Their Design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19111" y="2354937"/>
            <a:ext cx="3734633" cy="3303389"/>
          </a:xfrm>
          <a:prstGeom prst="roundRect">
            <a:avLst>
              <a:gd name="adj" fmla="val 266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36043" y="2571869"/>
            <a:ext cx="2616994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Real-Time Messaging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436043" y="3024545"/>
            <a:ext cx="3300770" cy="1004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uses push notifications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deliver messages instantly. 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436043" y="4102179"/>
            <a:ext cx="3727012" cy="1339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 relies on protocols like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XMPP (Extensible Messaging and Presence Protocol)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efficient message exchange.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10163056" y="2354937"/>
            <a:ext cx="3734633" cy="3303389"/>
          </a:xfrm>
          <a:prstGeom prst="roundRect">
            <a:avLst>
              <a:gd name="adj" fmla="val 266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79988" y="2571869"/>
            <a:ext cx="2616994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Media Sharing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379988" y="3024545"/>
            <a:ext cx="3517702" cy="1674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When you share photos, videos, or files, they are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compressed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reduce size and uploaded to WhatsApp's server. 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10379988" y="4771787"/>
            <a:ext cx="3300770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recipient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downloads the media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once it's available.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219111" y="5867638"/>
            <a:ext cx="7678579" cy="1629370"/>
          </a:xfrm>
          <a:prstGeom prst="roundRect">
            <a:avLst>
              <a:gd name="adj" fmla="val 539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6043" y="6084570"/>
            <a:ext cx="2616994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Group Chats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6436043" y="6537246"/>
            <a:ext cx="724471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Messages sent to a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group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are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delivered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all members individually. 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36043" y="6945273"/>
            <a:ext cx="724471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server handles </a:t>
            </a:r>
            <a:r>
              <a:rPr lang="en-US" sz="20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 distribution 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efficiently.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397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More WhatsApp Features and Their Design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0416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835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Voice and Video Calls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80190" y="432589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uses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VoIP (Voice over IP)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technology to handle calls. 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280190" y="5493901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Calls are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encrypted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for security and use </a:t>
            </a:r>
            <a:b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peer-to-peer connections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whenever possible.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041690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228421" y="3835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WhatsApp Web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10228421" y="4325898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web interface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connects to your phone using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QR code.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0228421" y="549390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Messages are still sent and received through your phone.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3295"/>
            <a:ext cx="56857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Key Technologies Used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0570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599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Erlang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3089910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building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scalable and fault-tolerant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system.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180570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599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XMPP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139446" y="308991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real-time messaging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180570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599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WebRTC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485221" y="308991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voice and video calls.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180570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599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Firebase/APNS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0830997" y="308991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sending </a:t>
            </a:r>
            <a:b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push notifications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496157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289947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NoSQL databases like Cassandra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793790" y="6134695"/>
            <a:ext cx="316384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WhatsApp uses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NoSQL databases like Cassandra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store user information and chat history efficiently.</a:t>
            </a:r>
            <a:endParaRPr lang="en-US" sz="2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4496157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39446" y="5289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Redis</a:t>
            </a:r>
            <a:endParaRPr lang="en-US" sz="3200" dirty="0"/>
          </a:p>
        </p:txBody>
      </p:sp>
      <p:sp>
        <p:nvSpPr>
          <p:cNvPr id="20" name="Text 12"/>
          <p:cNvSpPr/>
          <p:nvPr/>
        </p:nvSpPr>
        <p:spPr>
          <a:xfrm>
            <a:off x="4139446" y="578036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 uses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Redis for caching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improve speed.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697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Martel Sans</vt:lpstr>
      <vt:lpstr>Kanit Light</vt:lpstr>
      <vt:lpstr>Martel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2025-01-30T16:22:56Z</dcterms:created>
  <dcterms:modified xsi:type="dcterms:W3CDTF">2025-02-02T04:09:07Z</dcterms:modified>
</cp:coreProperties>
</file>