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4630400" cy="8229600"/>
  <p:notesSz cx="8229600" cy="14630400"/>
  <p:embeddedFontLst>
    <p:embeddedFont>
      <p:font typeface="Instrument Sans Medium" panose="020B0604020202020204" charset="0"/>
      <p:regular r:id="rId10"/>
    </p:embeddedFont>
    <p:embeddedFont>
      <p:font typeface="Instrument Sans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4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F0E25-0FD5-44E6-DCE7-25238051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B2F46-46A0-E7D0-56AF-0F87C3A2E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C885F-9A12-FD1F-2BBF-630B4568B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542FE-BF67-73A7-6703-071A81701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75629"/>
            <a:ext cx="63722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What is AWS S3 Select?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3224570"/>
            <a:ext cx="8007310" cy="2812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Imagine you have a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huge bucket of files (like spreadsheets,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text files, or logs)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stored in Amazon S3, but you only need a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small piece of data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from one of those files. Normally, you'd download the whole file and then search through it, which takes time, effort, and bandwidth.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AWS S3 Select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is like a smart tool that helps you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grab only the specific data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you need directly from the file in S3, without downloading the entire file.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67404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278563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254036"/>
            <a:ext cx="267966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Bold" pitchFamily="34" charset="-122"/>
                <a:cs typeface="Instrument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0874"/>
            <a:ext cx="89900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Simple Example of AWS S3 Select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Without S3 Select</a:t>
            </a:r>
            <a:endParaRPr lang="en-US" sz="3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40877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You would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download the entire file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open it, and then search for the required rows.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599521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With S3 Select</a:t>
            </a:r>
            <a:endParaRPr lang="en-US" sz="3200" b="1" dirty="0"/>
          </a:p>
        </p:txBody>
      </p:sp>
      <p:sp>
        <p:nvSpPr>
          <p:cNvPr id="6" name="Text 4"/>
          <p:cNvSpPr/>
          <p:nvPr/>
        </p:nvSpPr>
        <p:spPr>
          <a:xfrm>
            <a:off x="7599521" y="4087773"/>
            <a:ext cx="6713379" cy="1185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You tell AWS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what specific data you want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, and it pulls only the relevant rows for you, saving time and resources.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89" y="55987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Let's say you have a huge spreadsheet (CSV file) with thousands of rows about customers, and you only want the names of customers from a particular city.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4D53-4EE4-35AA-4814-9E2736CA6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A0B5F1-5FDD-E34B-95EA-227844F2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24" y="1299716"/>
            <a:ext cx="9678751" cy="6392167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98202F85-A811-397E-44C5-286042674A86}"/>
              </a:ext>
            </a:extLst>
          </p:cNvPr>
          <p:cNvSpPr/>
          <p:nvPr/>
        </p:nvSpPr>
        <p:spPr>
          <a:xfrm>
            <a:off x="223122" y="579467"/>
            <a:ext cx="9251077" cy="558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54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How Does AWS S3 Select Work?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0761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578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122" y="2772250"/>
            <a:ext cx="9251077" cy="558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54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How Does AWS S3 Select Work?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851535" y="3570565"/>
            <a:ext cx="22860" cy="4044553"/>
          </a:xfrm>
          <a:prstGeom prst="roundRect">
            <a:avLst>
              <a:gd name="adj" fmla="val 317184"/>
            </a:avLst>
          </a:prstGeom>
          <a:solidFill>
            <a:srgbClr val="C8C9CF"/>
          </a:solidFill>
          <a:ln/>
        </p:spPr>
      </p:sp>
      <p:sp>
        <p:nvSpPr>
          <p:cNvPr id="5" name="Shape 2"/>
          <p:cNvSpPr/>
          <p:nvPr/>
        </p:nvSpPr>
        <p:spPr>
          <a:xfrm>
            <a:off x="1034296" y="3947517"/>
            <a:ext cx="604123" cy="22860"/>
          </a:xfrm>
          <a:prstGeom prst="roundRect">
            <a:avLst>
              <a:gd name="adj" fmla="val 317184"/>
            </a:avLst>
          </a:prstGeom>
          <a:solidFill>
            <a:srgbClr val="C8C9CF"/>
          </a:solidFill>
          <a:ln/>
        </p:spPr>
      </p:sp>
      <p:sp>
        <p:nvSpPr>
          <p:cNvPr id="6" name="Shape 3"/>
          <p:cNvSpPr/>
          <p:nvPr/>
        </p:nvSpPr>
        <p:spPr>
          <a:xfrm>
            <a:off x="668774" y="3764756"/>
            <a:ext cx="388382" cy="38838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12840" y="3829407"/>
            <a:ext cx="100251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40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4000" dirty="0"/>
          </a:p>
        </p:txBody>
      </p:sp>
      <p:sp>
        <p:nvSpPr>
          <p:cNvPr id="8" name="Text 5"/>
          <p:cNvSpPr/>
          <p:nvPr/>
        </p:nvSpPr>
        <p:spPr>
          <a:xfrm>
            <a:off x="1812369" y="3743087"/>
            <a:ext cx="215788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Store Files in S3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812369" y="4116229"/>
            <a:ext cx="1221390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Upload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your data files (like CSV, JSON, or Parquet) to Amazon S3.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034296" y="5114449"/>
            <a:ext cx="604123" cy="22860"/>
          </a:xfrm>
          <a:prstGeom prst="roundRect">
            <a:avLst>
              <a:gd name="adj" fmla="val 317184"/>
            </a:avLst>
          </a:prstGeom>
          <a:solidFill>
            <a:srgbClr val="C8C9CF"/>
          </a:solidFill>
          <a:ln/>
        </p:spPr>
      </p:sp>
      <p:sp>
        <p:nvSpPr>
          <p:cNvPr id="11" name="Shape 8"/>
          <p:cNvSpPr/>
          <p:nvPr/>
        </p:nvSpPr>
        <p:spPr>
          <a:xfrm>
            <a:off x="668774" y="4931688"/>
            <a:ext cx="388382" cy="38838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90813" y="4996339"/>
            <a:ext cx="144185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40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4000" dirty="0"/>
          </a:p>
        </p:txBody>
      </p:sp>
      <p:sp>
        <p:nvSpPr>
          <p:cNvPr id="13" name="Text 10"/>
          <p:cNvSpPr/>
          <p:nvPr/>
        </p:nvSpPr>
        <p:spPr>
          <a:xfrm>
            <a:off x="1812369" y="4910018"/>
            <a:ext cx="2315170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Ask for Specific Data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1812369" y="5283160"/>
            <a:ext cx="1221390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Use a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simple query (like asking a question) to specify what data you need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. For example: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812369" y="5662851"/>
            <a:ext cx="1221390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"Give me all rows where the city is 'New York'."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1812369" y="5999440"/>
            <a:ext cx="1221390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"Show me records where the price is above $100."</a:t>
            </a:r>
            <a:endParaRPr lang="en-US" sz="2400" dirty="0"/>
          </a:p>
        </p:txBody>
      </p:sp>
      <p:sp>
        <p:nvSpPr>
          <p:cNvPr id="17" name="Shape 14"/>
          <p:cNvSpPr/>
          <p:nvPr/>
        </p:nvSpPr>
        <p:spPr>
          <a:xfrm>
            <a:off x="1034296" y="6997660"/>
            <a:ext cx="604123" cy="22860"/>
          </a:xfrm>
          <a:prstGeom prst="roundRect">
            <a:avLst>
              <a:gd name="adj" fmla="val 317184"/>
            </a:avLst>
          </a:prstGeom>
          <a:solidFill>
            <a:srgbClr val="C8C9CF"/>
          </a:solidFill>
          <a:ln/>
        </p:spPr>
      </p:sp>
      <p:sp>
        <p:nvSpPr>
          <p:cNvPr id="18" name="Shape 15"/>
          <p:cNvSpPr/>
          <p:nvPr/>
        </p:nvSpPr>
        <p:spPr>
          <a:xfrm>
            <a:off x="668774" y="6814899"/>
            <a:ext cx="388382" cy="38838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87956" y="6879550"/>
            <a:ext cx="149900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40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4000" dirty="0"/>
          </a:p>
        </p:txBody>
      </p:sp>
      <p:sp>
        <p:nvSpPr>
          <p:cNvPr id="20" name="Text 17"/>
          <p:cNvSpPr/>
          <p:nvPr/>
        </p:nvSpPr>
        <p:spPr>
          <a:xfrm>
            <a:off x="1812369" y="6793230"/>
            <a:ext cx="2725103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3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Get Only What You Need</a:t>
            </a:r>
            <a:endParaRPr lang="en-US" sz="3200" dirty="0"/>
          </a:p>
        </p:txBody>
      </p:sp>
      <p:sp>
        <p:nvSpPr>
          <p:cNvPr id="21" name="Text 18"/>
          <p:cNvSpPr/>
          <p:nvPr/>
        </p:nvSpPr>
        <p:spPr>
          <a:xfrm>
            <a:off x="1812369" y="7166372"/>
            <a:ext cx="1221390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AWS S3 Select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will scan the file,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pick out the specific data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 you asked for, and send back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just that part—without downloading the whole file.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Why is AWS S3 Select Useful?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33011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Saves Time</a:t>
            </a:r>
            <a:endParaRPr lang="en-US" sz="3200" b="1" dirty="0"/>
          </a:p>
        </p:txBody>
      </p:sp>
      <p:sp>
        <p:nvSpPr>
          <p:cNvPr id="6" name="Text 3"/>
          <p:cNvSpPr/>
          <p:nvPr/>
        </p:nvSpPr>
        <p:spPr>
          <a:xfrm>
            <a:off x="6903839" y="3791545"/>
            <a:ext cx="336887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You don't need to download large files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to find what you're looking for.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33011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Saves Money</a:t>
            </a:r>
            <a:endParaRPr lang="en-US" sz="3200" b="1" dirty="0"/>
          </a:p>
        </p:txBody>
      </p:sp>
      <p:sp>
        <p:nvSpPr>
          <p:cNvPr id="9" name="Text 6"/>
          <p:cNvSpPr/>
          <p:nvPr/>
        </p:nvSpPr>
        <p:spPr>
          <a:xfrm>
            <a:off x="10795516" y="3791545"/>
            <a:ext cx="35348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Reduces bandwidth and processing costs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since you only get the data you need.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536221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Easy to Use</a:t>
            </a:r>
            <a:endParaRPr lang="en-US" sz="3200" b="1" dirty="0"/>
          </a:p>
        </p:txBody>
      </p:sp>
      <p:sp>
        <p:nvSpPr>
          <p:cNvPr id="12" name="Text 9"/>
          <p:cNvSpPr/>
          <p:nvPr/>
        </p:nvSpPr>
        <p:spPr>
          <a:xfrm>
            <a:off x="6903839" y="5852636"/>
            <a:ext cx="326802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Works with simple queries (like SQL)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that anyone can learn quickly.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10171867" y="536221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551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Fast</a:t>
            </a:r>
            <a:endParaRPr lang="en-US" sz="3200" b="1" dirty="0"/>
          </a:p>
        </p:txBody>
      </p:sp>
      <p:sp>
        <p:nvSpPr>
          <p:cNvPr id="15" name="Text 12"/>
          <p:cNvSpPr/>
          <p:nvPr/>
        </p:nvSpPr>
        <p:spPr>
          <a:xfrm>
            <a:off x="10795516" y="5852636"/>
            <a:ext cx="33776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AWS does the searching for you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and gives you results much quicker.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58585"/>
            <a:ext cx="73146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Key Use Cases for S3 Select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1075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Analyzing Data</a:t>
            </a:r>
            <a:endParaRPr lang="en-US" sz="3200" b="1" dirty="0"/>
          </a:p>
        </p:txBody>
      </p:sp>
      <p:sp>
        <p:nvSpPr>
          <p:cNvPr id="6" name="Text 2"/>
          <p:cNvSpPr/>
          <p:nvPr/>
        </p:nvSpPr>
        <p:spPr>
          <a:xfrm>
            <a:off x="6280190" y="339173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Pull only specific rows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from a large data file for analysis.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10752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Filtering Logs</a:t>
            </a:r>
            <a:endParaRPr lang="en-US" sz="3200" b="1" dirty="0"/>
          </a:p>
        </p:txBody>
      </p:sp>
      <p:sp>
        <p:nvSpPr>
          <p:cNvPr id="9" name="Text 4"/>
          <p:cNvSpPr/>
          <p:nvPr/>
        </p:nvSpPr>
        <p:spPr>
          <a:xfrm>
            <a:off x="10228421" y="339173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Extract errors or warnings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from big server logs.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79798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591770"/>
            <a:ext cx="36080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Working with Large Datasets</a:t>
            </a:r>
            <a:endParaRPr lang="en-US" sz="3200" b="1" dirty="0"/>
          </a:p>
        </p:txBody>
      </p:sp>
      <p:sp>
        <p:nvSpPr>
          <p:cNvPr id="12" name="Text 6"/>
          <p:cNvSpPr/>
          <p:nvPr/>
        </p:nvSpPr>
        <p:spPr>
          <a:xfrm>
            <a:off x="6280190" y="6436519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Grab small portions of data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for testing or reporting.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479798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Cost Efficiency</a:t>
            </a:r>
            <a:endParaRPr lang="en-US" sz="3200" b="1" dirty="0"/>
          </a:p>
        </p:txBody>
      </p:sp>
      <p:sp>
        <p:nvSpPr>
          <p:cNvPr id="15" name="Text 8"/>
          <p:cNvSpPr/>
          <p:nvPr/>
        </p:nvSpPr>
        <p:spPr>
          <a:xfrm>
            <a:off x="10228421" y="6082189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Avoid unnecessary data transfer costs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when working with large files.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89834"/>
            <a:ext cx="88686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AWS S3 Select in Layman's Terms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33951" y="5693926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Think of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AWS S3 Select as asking a librarian to fetch only the specific pages </a:t>
            </a:r>
            <a:r>
              <a:rPr lang="en-US" sz="24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you need from a very thick book, instead of handing you the entire book. It makes </a:t>
            </a:r>
            <a:r>
              <a:rPr lang="en-US" sz="2400" dirty="0">
                <a:solidFill>
                  <a:srgbClr val="FF0000"/>
                </a:solidFill>
                <a:ea typeface="Instrument Sans Medium" pitchFamily="34" charset="-122"/>
                <a:cs typeface="Instrument Sans Medium" pitchFamily="34" charset="-120"/>
              </a:rPr>
              <a:t>working with large files much faster and easier!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438775"/>
            <a:ext cx="30480" cy="1236107"/>
          </a:xfrm>
          <a:prstGeom prst="rect">
            <a:avLst/>
          </a:prstGeom>
          <a:solidFill>
            <a:srgbClr val="505468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490</Words>
  <Application>Microsoft Office PowerPoint</Application>
  <PresentationFormat>Custom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Instrument Sans Medium</vt:lpstr>
      <vt:lpstr>Instrument Sans Bold</vt:lpstr>
      <vt:lpstr>Arial</vt:lpstr>
      <vt:lpstr>Instrument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17</cp:revision>
  <dcterms:created xsi:type="dcterms:W3CDTF">2024-12-17T12:00:03Z</dcterms:created>
  <dcterms:modified xsi:type="dcterms:W3CDTF">2025-01-14T05:41:58Z</dcterms:modified>
</cp:coreProperties>
</file>