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8" r:id="rId4"/>
    <p:sldId id="259" r:id="rId5"/>
    <p:sldId id="257" r:id="rId6"/>
    <p:sldId id="260" r:id="rId7"/>
    <p:sldId id="262" r:id="rId8"/>
    <p:sldId id="261" r:id="rId9"/>
    <p:sldId id="26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17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529F9-EE85-A707-5E52-398EC1877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00DAF0-49B2-9437-921F-32ECBC045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1FDBC-326C-2A12-E7C5-0BA8A389F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ADA72-0387-DFE3-ADB2-40A97B07F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3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4879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AWS SNS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Delivery Status Logging: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Simple Explanation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331529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Amazon Simple Notification Service (SNS)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a messaging service that sends notifications to different types of recipients, such as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mobile devices, email, and other services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46591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What is Delivery Status Logging?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280190" y="527720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Delivery Status Logging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AWS SNS helps you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track whether messages are successfully delivered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or if they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fail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It records detailed information about message delivery, so you know what happened after SNS sent the notification.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700087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7008495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6440" y="6983968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88B73-0C1D-2498-63CA-207DC190C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946468-6584-F037-72D5-3BDF12547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E1DFB7-A5BC-20CC-FE45-1078355CE2A5}"/>
              </a:ext>
            </a:extLst>
          </p:cNvPr>
          <p:cNvSpPr txBox="1"/>
          <p:nvPr/>
        </p:nvSpPr>
        <p:spPr>
          <a:xfrm>
            <a:off x="11938000" y="6883400"/>
            <a:ext cx="2692400" cy="12573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77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2926" y="610195"/>
            <a:ext cx="7590949" cy="1386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400" b="1" kern="0" spc="-13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Does Delivery Status Logging Work?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262926" y="2329577"/>
            <a:ext cx="166330" cy="834866"/>
          </a:xfrm>
          <a:prstGeom prst="roundRect">
            <a:avLst>
              <a:gd name="adj" fmla="val 56031"/>
            </a:avLst>
          </a:prstGeom>
          <a:solidFill>
            <a:srgbClr val="5E208E"/>
          </a:solidFill>
          <a:ln w="7620">
            <a:solidFill>
              <a:srgbClr val="7739A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62036" y="2329577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Enable Logging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62036" y="2809399"/>
            <a:ext cx="7091839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turn on delivery status logging in SNS settings.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595705" y="3386257"/>
            <a:ext cx="166330" cy="1189911"/>
          </a:xfrm>
          <a:prstGeom prst="roundRect">
            <a:avLst>
              <a:gd name="adj" fmla="val 56031"/>
            </a:avLst>
          </a:prstGeom>
          <a:solidFill>
            <a:srgbClr val="5E208E"/>
          </a:solidFill>
          <a:ln w="7620">
            <a:solidFill>
              <a:srgbClr val="7739A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94815" y="3386257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Message Sent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094815" y="3866078"/>
            <a:ext cx="6759059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SNS tries to deliver your message to the subscriber (e.g., email, SMS, Lambda, etc.).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928604" y="4797981"/>
            <a:ext cx="166330" cy="1189911"/>
          </a:xfrm>
          <a:prstGeom prst="roundRect">
            <a:avLst>
              <a:gd name="adj" fmla="val 56031"/>
            </a:avLst>
          </a:prstGeom>
          <a:solidFill>
            <a:srgbClr val="5E208E"/>
          </a:solidFill>
          <a:ln w="7620">
            <a:solidFill>
              <a:srgbClr val="7739A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27714" y="4797981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Logging the Status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27714" y="5277803"/>
            <a:ext cx="6426160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AWS SNS records whether the message was successful, delayed, or failed.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261384" y="6209705"/>
            <a:ext cx="166330" cy="1189911"/>
          </a:xfrm>
          <a:prstGeom prst="roundRect">
            <a:avLst>
              <a:gd name="adj" fmla="val 56031"/>
            </a:avLst>
          </a:prstGeom>
          <a:solidFill>
            <a:srgbClr val="5E208E"/>
          </a:solidFill>
          <a:ln w="7620">
            <a:solidFill>
              <a:srgbClr val="7739A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760494" y="6209705"/>
            <a:ext cx="27736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View Logs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760494" y="6689527"/>
            <a:ext cx="6093381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can check the logs in Amazon CloudWatch, which stores the delivery details.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0187" y="782241"/>
            <a:ext cx="6800850" cy="690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5400" b="1" kern="0" spc="-13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Types of Delivery Statuses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187" y="1804630"/>
            <a:ext cx="552688" cy="5526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60187" y="2578298"/>
            <a:ext cx="2311003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Success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260187" y="3056334"/>
            <a:ext cx="2311003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message was delivered successfully.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2779" y="1804630"/>
            <a:ext cx="552688" cy="5526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02779" y="2578298"/>
            <a:ext cx="2311122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Failure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8902779" y="3056334"/>
            <a:ext cx="2311122" cy="1414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message was not delivered (e.g., invalid email, phone number, or blocked SMS).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5491" y="1804630"/>
            <a:ext cx="552688" cy="55268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5491" y="2578298"/>
            <a:ext cx="2311003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Throttled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1545491" y="3056334"/>
            <a:ext cx="2311003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receiving service is overloaded, so SNS slows down delivery.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0187" y="5134451"/>
            <a:ext cx="552688" cy="5526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60187" y="5908119"/>
            <a:ext cx="2311003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Temporary Failure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6260187" y="6386155"/>
            <a:ext cx="2311003" cy="10612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Delivery failed but might be retried later (e.g., email inbox full).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7399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Why is Delivery Status Logging Important?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34868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6999" y="3571875"/>
            <a:ext cx="13656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017306" y="3486864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Monitor </a:t>
            </a:r>
            <a:b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</a:b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Message Delivery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7017306" y="433161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Helps you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monitor if messages are reaching the recipients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10171867" y="34868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324981" y="3571875"/>
            <a:ext cx="20395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0908983" y="34868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Identify Failures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10908983" y="397728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Identifies </a:t>
            </a:r>
            <a:r>
              <a:rPr lang="en-US" sz="2400" b="1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failures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(e.g., wrong phone number, email issues)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430566" y="5987296"/>
            <a:ext cx="2094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Improve Reliability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Useful for debugging and improving message reliability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96058"/>
            <a:ext cx="71675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Where Can You View Logs?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93790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957D00"/>
          </a:solidFill>
          <a:ln w="7620">
            <a:solidFill>
              <a:srgbClr val="AE961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079433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Amazon CloudWatch Logs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8224" y="392418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Stores detailed delivery information.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85467" y="2844998"/>
            <a:ext cx="3874333" cy="2039422"/>
          </a:xfrm>
          <a:prstGeom prst="roundRect">
            <a:avLst>
              <a:gd name="adj" fmla="val 4671"/>
            </a:avLst>
          </a:prstGeom>
          <a:solidFill>
            <a:srgbClr val="957D00"/>
          </a:solidFill>
          <a:ln w="7620">
            <a:solidFill>
              <a:srgbClr val="AE961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079433"/>
            <a:ext cx="34303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Amazon CloudWatch Metrics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4919901" y="3924181"/>
            <a:ext cx="34303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Provides statistics (e.g., </a:t>
            </a:r>
            <a:b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how many messages failed).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5111234"/>
            <a:ext cx="7766010" cy="1322189"/>
          </a:xfrm>
          <a:prstGeom prst="roundRect">
            <a:avLst>
              <a:gd name="adj" fmla="val 7205"/>
            </a:avLst>
          </a:prstGeom>
          <a:solidFill>
            <a:srgbClr val="957D00"/>
          </a:solidFill>
          <a:ln w="7620">
            <a:solidFill>
              <a:srgbClr val="AE961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345668"/>
            <a:ext cx="37608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Amazon CloudWatch Alarms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28224" y="583608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Sends alerts when delivery issues occur.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59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Example Use Cases</a:t>
            </a:r>
            <a:endParaRPr lang="en-US" sz="6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0047"/>
            <a:ext cx="3978116" cy="278249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17688"/>
            <a:ext cx="34668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E-Commerce Notifications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93790" y="589883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Ensures order confirmation SMS/emails reach customers.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5332928" y="5742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Banking Alerts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5332928" y="63236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Verifies OTP </a:t>
            </a:r>
            <a:b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</a:b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(One-Time Password) messages are delivered.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2067" y="2280047"/>
            <a:ext cx="3978116" cy="29537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72067" y="54889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IoT Devices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9872067" y="607004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Monitors alerts sent to smart devices.</a:t>
            </a:r>
            <a:endParaRPr lang="en-US" sz="2400" dirty="0"/>
          </a:p>
        </p:txBody>
      </p:sp>
      <p:pic>
        <p:nvPicPr>
          <p:cNvPr id="1026" name="Picture 2" descr="The Benefits of Mobile Banking Alerts - Farmers &amp; Merchants Bank">
            <a:extLst>
              <a:ext uri="{FF2B5EF4-FFF2-40B4-BE49-F238E27FC236}">
                <a16:creationId xmlns:a16="http://schemas.microsoft.com/office/drawing/2014/main" id="{41A65CA8-5143-E001-0CDF-1CFDED51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928" y="2487098"/>
            <a:ext cx="3823984" cy="248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11038999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800" b="1" kern="0" spc="-13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to Enable SNS Delivery Status Logging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3965A7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8465" y="2078117"/>
            <a:ext cx="13335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3020616" y="1967389"/>
            <a:ext cx="3075265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Go to AWS SNS Console</a:t>
            </a:r>
            <a:endParaRPr lang="en-US" sz="3200" dirty="0"/>
          </a:p>
        </p:txBody>
      </p:sp>
      <p:sp>
        <p:nvSpPr>
          <p:cNvPr id="8" name="Shape 6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3965A7"/>
          </a:solidFill>
          <a:ln/>
        </p:spPr>
      </p:sp>
      <p:sp>
        <p:nvSpPr>
          <p:cNvPr id="9" name="Shape 7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215485" y="3186589"/>
            <a:ext cx="19931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Select the SNS Topic</a:t>
            </a:r>
            <a:endParaRPr lang="en-US" sz="3200" dirty="0"/>
          </a:p>
        </p:txBody>
      </p:sp>
      <p:sp>
        <p:nvSpPr>
          <p:cNvPr id="12" name="Text 10"/>
          <p:cNvSpPr/>
          <p:nvPr/>
        </p:nvSpPr>
        <p:spPr>
          <a:xfrm>
            <a:off x="8534519" y="355532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Choose the topic you want to track.</a:t>
            </a:r>
            <a:endParaRPr lang="en-US" sz="2400" dirty="0"/>
          </a:p>
        </p:txBody>
      </p:sp>
      <p:sp>
        <p:nvSpPr>
          <p:cNvPr id="13" name="Shape 11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3965A7"/>
          </a:solidFill>
          <a:ln/>
        </p:spPr>
      </p:sp>
      <p:sp>
        <p:nvSpPr>
          <p:cNvPr id="14" name="Shape 12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212866" y="4184213"/>
            <a:ext cx="20466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1979295" y="4073485"/>
            <a:ext cx="4116586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Click on Delivery Status Logging</a:t>
            </a:r>
            <a:endParaRPr lang="en-US" sz="3200" dirty="0"/>
          </a:p>
        </p:txBody>
      </p:sp>
      <p:sp>
        <p:nvSpPr>
          <p:cNvPr id="17" name="Shape 15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3965A7"/>
          </a:solidFill>
          <a:ln/>
        </p:spPr>
      </p:sp>
      <p:sp>
        <p:nvSpPr>
          <p:cNvPr id="18" name="Shape 16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207746" y="5181838"/>
            <a:ext cx="21490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2800" dirty="0"/>
          </a:p>
        </p:txBody>
      </p:sp>
      <p:sp>
        <p:nvSpPr>
          <p:cNvPr id="20" name="Text 18"/>
          <p:cNvSpPr/>
          <p:nvPr/>
        </p:nvSpPr>
        <p:spPr>
          <a:xfrm>
            <a:off x="8534519" y="5071110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Enable Logging</a:t>
            </a:r>
            <a:endParaRPr lang="en-US" sz="3200" dirty="0"/>
          </a:p>
        </p:txBody>
      </p:sp>
      <p:sp>
        <p:nvSpPr>
          <p:cNvPr id="21" name="Text 19"/>
          <p:cNvSpPr/>
          <p:nvPr/>
        </p:nvSpPr>
        <p:spPr>
          <a:xfrm>
            <a:off x="8534519" y="555057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Choose a CloudWatch Log Group.</a:t>
            </a:r>
            <a:endParaRPr lang="en-US" sz="2400" dirty="0"/>
          </a:p>
        </p:txBody>
      </p:sp>
      <p:sp>
        <p:nvSpPr>
          <p:cNvPr id="22" name="Shape 20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3965A7"/>
          </a:solidFill>
          <a:ln/>
        </p:spPr>
      </p:sp>
      <p:sp>
        <p:nvSpPr>
          <p:cNvPr id="23" name="Shape 21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216676" y="6179463"/>
            <a:ext cx="19692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2800" dirty="0"/>
          </a:p>
        </p:txBody>
      </p:sp>
      <p:sp>
        <p:nvSpPr>
          <p:cNvPr id="25" name="Text 23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32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Save the Settings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In Summary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1551503" y="2952274"/>
            <a:ext cx="31409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Track Message Delivery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442692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AWS SNS Delivery Status Logging helps you track message delivery</a:t>
            </a:r>
            <a:endParaRPr lang="en-US" sz="24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146244" y="3321725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9937790" y="25132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Fix Issues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9937790" y="30037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Identify and resolve delivery problems</a:t>
            </a:r>
            <a:endParaRPr lang="en-US" sz="24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77664" y="3057049"/>
            <a:ext cx="16990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10051256" y="4269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Improve Reliability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10051256" y="4759643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Enhance overall message delivery reliability</a:t>
            </a:r>
            <a:endParaRPr lang="en-US" sz="24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801814" y="4743807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3200" dirty="0"/>
          </a:p>
        </p:txBody>
      </p:sp>
      <p:sp>
        <p:nvSpPr>
          <p:cNvPr id="15" name="Text 10"/>
          <p:cNvSpPr/>
          <p:nvPr/>
        </p:nvSpPr>
        <p:spPr>
          <a:xfrm>
            <a:off x="9937790" y="60252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Use CloudWatch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9937790" y="6515695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Utilize CloudWatch logs and metrics</a:t>
            </a:r>
            <a:endParaRPr lang="en-US" sz="24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448550" y="6050875"/>
            <a:ext cx="1832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3200" dirty="0"/>
          </a:p>
        </p:txBody>
      </p:sp>
      <p:sp>
        <p:nvSpPr>
          <p:cNvPr id="19" name="Text 13"/>
          <p:cNvSpPr/>
          <p:nvPr/>
        </p:nvSpPr>
        <p:spPr>
          <a:xfrm>
            <a:off x="1857256" y="5404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Ensure Delivery</a:t>
            </a:r>
            <a:endParaRPr lang="en-US" sz="3200" dirty="0"/>
          </a:p>
        </p:txBody>
      </p:sp>
      <p:sp>
        <p:nvSpPr>
          <p:cNvPr id="20" name="Text 14"/>
          <p:cNvSpPr/>
          <p:nvPr/>
        </p:nvSpPr>
        <p:spPr>
          <a:xfrm>
            <a:off x="793790" y="589526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Ensure your messages reach the intended recipients</a:t>
            </a:r>
            <a:endParaRPr lang="en-US" sz="240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796320" y="5172075"/>
            <a:ext cx="16787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455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18</cp:revision>
  <dcterms:created xsi:type="dcterms:W3CDTF">2025-02-18T15:56:48Z</dcterms:created>
  <dcterms:modified xsi:type="dcterms:W3CDTF">2025-03-05T13:57:33Z</dcterms:modified>
</cp:coreProperties>
</file>