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37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8908" y="1082040"/>
            <a:ext cx="7566184" cy="2916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b="1" kern="0" spc="-18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Uninstall JDK 11 from Windows 11: </a:t>
            </a:r>
          </a:p>
          <a:p>
            <a:pPr marL="0" indent="0">
              <a:lnSpc>
                <a:spcPts val="7650"/>
              </a:lnSpc>
              <a:buNone/>
            </a:pPr>
            <a:r>
              <a:rPr lang="en-US" sz="6100" b="1" kern="0" spc="-18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Beginner's Guide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788908" y="4336494"/>
            <a:ext cx="7566184" cy="2163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Uninstalling software from your computer can sometimes be tricky, especially for beginners. This guide will walk you through the process of </a:t>
            </a:r>
            <a:r>
              <a:rPr lang="en-US" sz="2000" kern="0" spc="-3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removing JDK 11 from your Windows 11 system </a:t>
            </a: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step-by-step. Whether you're looking to free up space, resolve conflicts, or simply no longer need this version of Java, we'll cover everything you need to know to successfully uninstall JDK 11.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788908" y="6770013"/>
            <a:ext cx="360640" cy="360640"/>
          </a:xfrm>
          <a:prstGeom prst="roundRect">
            <a:avLst>
              <a:gd name="adj" fmla="val 2535238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28" y="6777633"/>
            <a:ext cx="345400" cy="345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62182" y="6753106"/>
            <a:ext cx="1955721" cy="39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Ram N Java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7315" y="745093"/>
            <a:ext cx="7842171" cy="1162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b="1" kern="0" spc="-11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Accessing Control Panel and Programs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404848" y="2186583"/>
            <a:ext cx="22860" cy="5297805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6602670" y="2593538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6207026" y="2395776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60259" y="2465546"/>
            <a:ext cx="111919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7439263" y="2372558"/>
            <a:ext cx="2812733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Open Control Panel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7439263" y="2774752"/>
            <a:ext cx="6540222" cy="595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b="1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1.Search for Control Panel: 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on the Start menu (Windows icon) and type "Control Panel" in the search bar. 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7439263" y="3481388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b="1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2.Open Control Panel: 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Control Panel from the search results.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6602670" y="4557832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12" name="Shape 9"/>
          <p:cNvSpPr/>
          <p:nvPr/>
        </p:nvSpPr>
        <p:spPr>
          <a:xfrm>
            <a:off x="6207026" y="4360069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32518" y="4429839"/>
            <a:ext cx="167402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439263" y="4336852"/>
            <a:ext cx="4543544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Navigate to Programs and Features</a:t>
            </a:r>
            <a:endParaRPr lang="en-US" sz="2800" dirty="0"/>
          </a:p>
        </p:txBody>
      </p:sp>
      <p:sp>
        <p:nvSpPr>
          <p:cNvPr id="15" name="Text 12"/>
          <p:cNvSpPr/>
          <p:nvPr/>
        </p:nvSpPr>
        <p:spPr>
          <a:xfrm>
            <a:off x="7439263" y="4739045"/>
            <a:ext cx="6540222" cy="8926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Control Panel, under Programs, click on Uninstall a Program. (If you're viewing by Category, this will be under Programs &gt; Uninstall a Program. If you're viewing by icons, just click </a:t>
            </a:r>
            <a:r>
              <a:rPr lang="en-US" sz="20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Programs and Features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.)</a:t>
            </a:r>
            <a:endParaRPr lang="en-US" sz="2000" dirty="0"/>
          </a:p>
        </p:txBody>
      </p:sp>
      <p:sp>
        <p:nvSpPr>
          <p:cNvPr id="16" name="Shape 13"/>
          <p:cNvSpPr/>
          <p:nvPr/>
        </p:nvSpPr>
        <p:spPr>
          <a:xfrm>
            <a:off x="6602670" y="6410563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17" name="Shape 14"/>
          <p:cNvSpPr/>
          <p:nvPr/>
        </p:nvSpPr>
        <p:spPr>
          <a:xfrm>
            <a:off x="6207026" y="6212800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6330375" y="6282571"/>
            <a:ext cx="171807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439263" y="6189583"/>
            <a:ext cx="2325053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Find JDK 11</a:t>
            </a:r>
            <a:endParaRPr lang="en-US" sz="2800" dirty="0"/>
          </a:p>
        </p:txBody>
      </p:sp>
      <p:sp>
        <p:nvSpPr>
          <p:cNvPr id="20" name="Text 17"/>
          <p:cNvSpPr/>
          <p:nvPr/>
        </p:nvSpPr>
        <p:spPr>
          <a:xfrm>
            <a:off x="7439263" y="6591776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1.You will see a list of all installed programs on your computer. </a:t>
            </a:r>
            <a:endParaRPr lang="en-US" sz="2000" dirty="0"/>
          </a:p>
        </p:txBody>
      </p:sp>
      <p:sp>
        <p:nvSpPr>
          <p:cNvPr id="21" name="Text 18"/>
          <p:cNvSpPr/>
          <p:nvPr/>
        </p:nvSpPr>
        <p:spPr>
          <a:xfrm>
            <a:off x="7439263" y="7000875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2.Scroll through the list and look for </a:t>
            </a:r>
            <a:r>
              <a:rPr lang="en-US" sz="20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SE Development Kit 11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JDK 11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0057" y="537686"/>
            <a:ext cx="4883468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Uninstalling JDK 11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57" y="1441133"/>
            <a:ext cx="976670" cy="15626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739" y="1636395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JDK 11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7439739" y="2058710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on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SE Development Kit 11 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the list of programs.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57" y="3003828"/>
            <a:ext cx="976670" cy="156269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739" y="3199090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Uninstall</a:t>
            </a:r>
            <a:endParaRPr lang="en-US" sz="2800" dirty="0"/>
          </a:p>
        </p:txBody>
      </p:sp>
      <p:sp>
        <p:nvSpPr>
          <p:cNvPr id="9" name="Text 4"/>
          <p:cNvSpPr/>
          <p:nvPr/>
        </p:nvSpPr>
        <p:spPr>
          <a:xfrm>
            <a:off x="7439739" y="3621405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 the top of the list, click the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 button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4566523"/>
            <a:ext cx="976670" cy="156269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739" y="4761786"/>
            <a:ext cx="2516981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Uninstallation</a:t>
            </a:r>
            <a:endParaRPr lang="en-US" sz="2800" dirty="0"/>
          </a:p>
        </p:txBody>
      </p:sp>
      <p:sp>
        <p:nvSpPr>
          <p:cNvPr id="12" name="Text 6"/>
          <p:cNvSpPr/>
          <p:nvPr/>
        </p:nvSpPr>
        <p:spPr>
          <a:xfrm>
            <a:off x="7439739" y="5184100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pop-up window may ask you to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the uninstallation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Click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Yes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proceed.</a:t>
            </a:r>
            <a:endParaRPr lang="en-US" sz="2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7" y="6129218"/>
            <a:ext cx="976670" cy="156269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739" y="6324481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Wait for Completion</a:t>
            </a:r>
            <a:endParaRPr lang="en-US" sz="2800" dirty="0"/>
          </a:p>
        </p:txBody>
      </p:sp>
      <p:sp>
        <p:nvSpPr>
          <p:cNvPr id="15" name="Text 8"/>
          <p:cNvSpPr/>
          <p:nvPr/>
        </p:nvSpPr>
        <p:spPr>
          <a:xfrm>
            <a:off x="7439739" y="6746796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uninstallation process will take a few moments. Once it's done,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11 will be removed from your system.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7123" y="649605"/>
            <a:ext cx="7549753" cy="1423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kern="0" spc="-13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Removing JAVA_HOME Environment Variable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7123" y="2414468"/>
            <a:ext cx="7549753" cy="1691521"/>
          </a:xfrm>
          <a:prstGeom prst="roundRect">
            <a:avLst>
              <a:gd name="adj" fmla="val 565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32391" y="2649736"/>
            <a:ext cx="3729395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Environment Variables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32391" y="3142059"/>
            <a:ext cx="7079218" cy="7286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the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key,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type "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 Variables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", and select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the system environment variables.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97123" y="4333637"/>
            <a:ext cx="7549753" cy="1327190"/>
          </a:xfrm>
          <a:prstGeom prst="roundRect">
            <a:avLst>
              <a:gd name="adj" fmla="val 720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32391" y="4568904"/>
            <a:ext cx="3517463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Environment Variables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2391" y="5061228"/>
            <a:ext cx="7079218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Properties window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click on Environment Variables.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797123" y="5888474"/>
            <a:ext cx="7549753" cy="1691521"/>
          </a:xfrm>
          <a:prstGeom prst="roundRect">
            <a:avLst>
              <a:gd name="adj" fmla="val 565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32391" y="6123742"/>
            <a:ext cx="2847023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 JAVA_HOME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2391" y="6616065"/>
            <a:ext cx="7079218" cy="7286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 System Variables, find the variable called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JAVA_HOME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Select it and click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click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OK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07964"/>
            <a:ext cx="1119842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Verifying Uninstallation and Conclusion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196590"/>
            <a:ext cx="386298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JDK 11 is Uninstalled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64037" y="3829169"/>
            <a:ext cx="6150054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b="1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1.Open Command Prompt: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the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key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type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cmd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press Enter. </a:t>
            </a:r>
          </a:p>
          <a:p>
            <a:pPr marL="0" indent="0">
              <a:lnSpc>
                <a:spcPts val="3100"/>
              </a:lnSpc>
              <a:buNone/>
            </a:pPr>
            <a:endParaRPr lang="en-US" sz="2000" kern="0" spc="-39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en-US" sz="2000" b="1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2.Check Java Version: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Command Prompt window, type: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“java –version”. If JDK 11 is successfully uninstalled, it will either show a different version or say that Java is not recognized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depending on whether other versions are installed.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623929" y="319659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623929" y="3829169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You've successfully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uninstalled JDK 11 from your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11 computer!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needed, you can now install a new version of the JDK or continue without Java.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482</Words>
  <Application>Microsoft Office PowerPoint</Application>
  <PresentationFormat>Custom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20</cp:revision>
  <dcterms:created xsi:type="dcterms:W3CDTF">2024-09-13T14:03:37Z</dcterms:created>
  <dcterms:modified xsi:type="dcterms:W3CDTF">2024-09-15T02:55:39Z</dcterms:modified>
</cp:coreProperties>
</file>