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10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437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95300" y="1082040"/>
            <a:ext cx="7974092" cy="29164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650"/>
              </a:lnSpc>
              <a:buNone/>
            </a:pPr>
            <a:r>
              <a:rPr lang="en-US" sz="6100" b="1" kern="0" spc="-184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How to Uninstall JDK 23 from Windows 11: </a:t>
            </a:r>
          </a:p>
          <a:p>
            <a:pPr marL="0" indent="0">
              <a:lnSpc>
                <a:spcPts val="7650"/>
              </a:lnSpc>
              <a:buNone/>
            </a:pPr>
            <a:r>
              <a:rPr lang="en-US" sz="6100" b="1" kern="0" spc="-184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Beginner's Guide</a:t>
            </a:r>
            <a:endParaRPr lang="en-US" sz="6100" dirty="0"/>
          </a:p>
        </p:txBody>
      </p:sp>
      <p:sp>
        <p:nvSpPr>
          <p:cNvPr id="4" name="Text 1"/>
          <p:cNvSpPr/>
          <p:nvPr/>
        </p:nvSpPr>
        <p:spPr>
          <a:xfrm>
            <a:off x="495300" y="4336494"/>
            <a:ext cx="7974092" cy="21631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Uninstalling software from your computer can sometimes be tricky, especially for beginners. This guide will walk you through the process of </a:t>
            </a:r>
            <a:r>
              <a:rPr lang="en-US" sz="2400" kern="0" spc="-35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removing</a:t>
            </a:r>
            <a:r>
              <a:rPr lang="en-US" sz="24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5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JDK 23 </a:t>
            </a:r>
            <a:r>
              <a:rPr lang="en-US" sz="24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from your </a:t>
            </a:r>
            <a:r>
              <a:rPr lang="en-US" sz="2400" kern="0" spc="-35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Windows 11 </a:t>
            </a:r>
            <a:r>
              <a:rPr lang="en-US" sz="24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system step-by-step. Whether you're looking to free up space, resolve conflicts, or simply no longer need this version of Java, we'll cover everything you need to know to successfully </a:t>
            </a:r>
            <a:r>
              <a:rPr lang="en-US" sz="2400" kern="0" spc="-35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uninstall JDK 23</a:t>
            </a:r>
            <a:r>
              <a:rPr lang="en-US" sz="24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788908" y="6770013"/>
            <a:ext cx="360640" cy="360640"/>
          </a:xfrm>
          <a:prstGeom prst="roundRect">
            <a:avLst>
              <a:gd name="adj" fmla="val 2535238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28" y="7082433"/>
            <a:ext cx="345400" cy="345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70082" y="7057906"/>
            <a:ext cx="1955721" cy="394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Ram N Java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37315" y="745093"/>
            <a:ext cx="7842171" cy="11625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550"/>
              </a:lnSpc>
              <a:buNone/>
            </a:pPr>
            <a:r>
              <a:rPr lang="en-US" sz="3650" b="1" kern="0" spc="-11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Accessing Control Panel and Programs</a:t>
            </a:r>
            <a:endParaRPr lang="en-US" sz="3650" dirty="0"/>
          </a:p>
        </p:txBody>
      </p:sp>
      <p:sp>
        <p:nvSpPr>
          <p:cNvPr id="4" name="Shape 1"/>
          <p:cNvSpPr/>
          <p:nvPr/>
        </p:nvSpPr>
        <p:spPr>
          <a:xfrm>
            <a:off x="6404848" y="2186583"/>
            <a:ext cx="22860" cy="5297805"/>
          </a:xfrm>
          <a:prstGeom prst="roundRect">
            <a:avLst>
              <a:gd name="adj" fmla="val 341744"/>
            </a:avLst>
          </a:prstGeom>
          <a:solidFill>
            <a:srgbClr val="C0C1D7"/>
          </a:solidFill>
          <a:ln/>
        </p:spPr>
      </p:sp>
      <p:sp>
        <p:nvSpPr>
          <p:cNvPr id="5" name="Shape 2"/>
          <p:cNvSpPr/>
          <p:nvPr/>
        </p:nvSpPr>
        <p:spPr>
          <a:xfrm>
            <a:off x="6602670" y="2593538"/>
            <a:ext cx="650915" cy="22860"/>
          </a:xfrm>
          <a:prstGeom prst="roundRect">
            <a:avLst>
              <a:gd name="adj" fmla="val 341744"/>
            </a:avLst>
          </a:prstGeom>
          <a:solidFill>
            <a:srgbClr val="C0C1D7"/>
          </a:solidFill>
          <a:ln/>
        </p:spPr>
      </p:sp>
      <p:sp>
        <p:nvSpPr>
          <p:cNvPr id="6" name="Shape 3"/>
          <p:cNvSpPr/>
          <p:nvPr/>
        </p:nvSpPr>
        <p:spPr>
          <a:xfrm>
            <a:off x="6207026" y="2395776"/>
            <a:ext cx="418505" cy="418505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360259" y="2465546"/>
            <a:ext cx="111919" cy="278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150" dirty="0"/>
          </a:p>
        </p:txBody>
      </p:sp>
      <p:sp>
        <p:nvSpPr>
          <p:cNvPr id="8" name="Text 5"/>
          <p:cNvSpPr/>
          <p:nvPr/>
        </p:nvSpPr>
        <p:spPr>
          <a:xfrm>
            <a:off x="7439263" y="2372558"/>
            <a:ext cx="2812733" cy="290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800" b="1" kern="0" spc="-5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1: Open Control Panel</a:t>
            </a:r>
            <a:endParaRPr lang="en-US" sz="2800" dirty="0"/>
          </a:p>
        </p:txBody>
      </p:sp>
      <p:sp>
        <p:nvSpPr>
          <p:cNvPr id="9" name="Text 6"/>
          <p:cNvSpPr/>
          <p:nvPr/>
        </p:nvSpPr>
        <p:spPr>
          <a:xfrm>
            <a:off x="7439263" y="2774752"/>
            <a:ext cx="6540222" cy="5950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200" b="1" kern="0" spc="-2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1.Search for Control Panel: </a:t>
            </a:r>
            <a:r>
              <a:rPr lang="en-US" sz="22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Click on the Start menu (Windows icon) and type "Control Panel" in the search bar. 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7439263" y="3481388"/>
            <a:ext cx="6540222" cy="297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200" b="1" kern="0" spc="-2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2.Open Control Panel: </a:t>
            </a:r>
            <a:r>
              <a:rPr lang="en-US" sz="22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Select Control Panel from the search </a:t>
            </a:r>
          </a:p>
          <a:p>
            <a:pPr marL="0" indent="0" algn="l">
              <a:lnSpc>
                <a:spcPts val="2300"/>
              </a:lnSpc>
              <a:buNone/>
            </a:pPr>
            <a:r>
              <a:rPr lang="en-US" sz="22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results.</a:t>
            </a:r>
            <a:endParaRPr lang="en-US" sz="2200" dirty="0"/>
          </a:p>
        </p:txBody>
      </p:sp>
      <p:sp>
        <p:nvSpPr>
          <p:cNvPr id="11" name="Shape 8"/>
          <p:cNvSpPr/>
          <p:nvPr/>
        </p:nvSpPr>
        <p:spPr>
          <a:xfrm>
            <a:off x="6602670" y="4557832"/>
            <a:ext cx="650915" cy="22860"/>
          </a:xfrm>
          <a:prstGeom prst="roundRect">
            <a:avLst>
              <a:gd name="adj" fmla="val 341744"/>
            </a:avLst>
          </a:prstGeom>
          <a:solidFill>
            <a:srgbClr val="C0C1D7"/>
          </a:solidFill>
          <a:ln/>
        </p:spPr>
      </p:sp>
      <p:sp>
        <p:nvSpPr>
          <p:cNvPr id="12" name="Shape 9"/>
          <p:cNvSpPr/>
          <p:nvPr/>
        </p:nvSpPr>
        <p:spPr>
          <a:xfrm>
            <a:off x="6207026" y="4360069"/>
            <a:ext cx="418505" cy="418505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332518" y="4429839"/>
            <a:ext cx="167402" cy="278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150" dirty="0"/>
          </a:p>
        </p:txBody>
      </p:sp>
      <p:sp>
        <p:nvSpPr>
          <p:cNvPr id="14" name="Text 11"/>
          <p:cNvSpPr/>
          <p:nvPr/>
        </p:nvSpPr>
        <p:spPr>
          <a:xfrm>
            <a:off x="7439263" y="4336852"/>
            <a:ext cx="4543544" cy="290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800" b="1" kern="0" spc="-5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2: Navigate to Programs and Features</a:t>
            </a:r>
            <a:endParaRPr lang="en-US" sz="2800" dirty="0"/>
          </a:p>
        </p:txBody>
      </p:sp>
      <p:sp>
        <p:nvSpPr>
          <p:cNvPr id="15" name="Text 12"/>
          <p:cNvSpPr/>
          <p:nvPr/>
        </p:nvSpPr>
        <p:spPr>
          <a:xfrm>
            <a:off x="7439263" y="4739045"/>
            <a:ext cx="6540222" cy="8926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2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the Control Panel, under Programs, click on Uninstall a Program. (If you're viewing by Category, this will be under Programs &gt; Uninstall a Program. If you're viewing by icons, just click </a:t>
            </a:r>
            <a:r>
              <a:rPr lang="en-US" sz="2200" kern="0" spc="-2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Programs and Features</a:t>
            </a:r>
            <a:r>
              <a:rPr lang="en-US" sz="22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.)</a:t>
            </a:r>
            <a:endParaRPr lang="en-US" sz="2200" dirty="0"/>
          </a:p>
        </p:txBody>
      </p:sp>
      <p:sp>
        <p:nvSpPr>
          <p:cNvPr id="16" name="Shape 13"/>
          <p:cNvSpPr/>
          <p:nvPr/>
        </p:nvSpPr>
        <p:spPr>
          <a:xfrm>
            <a:off x="6602670" y="6410563"/>
            <a:ext cx="650915" cy="22860"/>
          </a:xfrm>
          <a:prstGeom prst="roundRect">
            <a:avLst>
              <a:gd name="adj" fmla="val 341744"/>
            </a:avLst>
          </a:prstGeom>
          <a:solidFill>
            <a:srgbClr val="C0C1D7"/>
          </a:solidFill>
          <a:ln/>
        </p:spPr>
      </p:sp>
      <p:sp>
        <p:nvSpPr>
          <p:cNvPr id="17" name="Shape 14"/>
          <p:cNvSpPr/>
          <p:nvPr/>
        </p:nvSpPr>
        <p:spPr>
          <a:xfrm>
            <a:off x="6207026" y="6238200"/>
            <a:ext cx="418505" cy="418505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6330375" y="6282571"/>
            <a:ext cx="171807" cy="278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150" dirty="0"/>
          </a:p>
        </p:txBody>
      </p:sp>
      <p:sp>
        <p:nvSpPr>
          <p:cNvPr id="19" name="Text 16"/>
          <p:cNvSpPr/>
          <p:nvPr/>
        </p:nvSpPr>
        <p:spPr>
          <a:xfrm>
            <a:off x="7439263" y="6240383"/>
            <a:ext cx="2325053" cy="290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800" b="1" kern="0" spc="-5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3: Find JDK 23</a:t>
            </a:r>
            <a:endParaRPr lang="en-US" sz="2800" dirty="0"/>
          </a:p>
        </p:txBody>
      </p:sp>
      <p:sp>
        <p:nvSpPr>
          <p:cNvPr id="20" name="Text 17"/>
          <p:cNvSpPr/>
          <p:nvPr/>
        </p:nvSpPr>
        <p:spPr>
          <a:xfrm>
            <a:off x="7439263" y="6591776"/>
            <a:ext cx="6540222" cy="297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2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1.You will see a list of all installed programs on your computer. </a:t>
            </a:r>
            <a:endParaRPr lang="en-US" sz="2200" dirty="0"/>
          </a:p>
        </p:txBody>
      </p:sp>
      <p:sp>
        <p:nvSpPr>
          <p:cNvPr id="21" name="Text 18"/>
          <p:cNvSpPr/>
          <p:nvPr/>
        </p:nvSpPr>
        <p:spPr>
          <a:xfrm>
            <a:off x="7439263" y="7000875"/>
            <a:ext cx="6540222" cy="297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2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2.Scroll through the list and look for </a:t>
            </a:r>
            <a:r>
              <a:rPr lang="en-US" sz="2200" kern="0" spc="-2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 SE Development Kit 23 </a:t>
            </a:r>
          </a:p>
          <a:p>
            <a:pPr marL="0" indent="0" algn="l">
              <a:lnSpc>
                <a:spcPts val="2300"/>
              </a:lnSpc>
              <a:buNone/>
            </a:pPr>
            <a:r>
              <a:rPr lang="en-US" sz="2200" kern="0" spc="-2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 JDK 23</a:t>
            </a:r>
            <a:r>
              <a:rPr lang="en-US" sz="22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0057" y="537686"/>
            <a:ext cx="4883468" cy="6104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00" b="1" kern="0" spc="-11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Uninstalling JDK 23</a:t>
            </a:r>
            <a:endParaRPr lang="en-US" sz="3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057" y="1441133"/>
            <a:ext cx="976670" cy="156269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39739" y="1636395"/>
            <a:ext cx="2441734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b="1" kern="0" spc="-5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Select JDK 23</a:t>
            </a:r>
            <a:endParaRPr lang="en-US" sz="2800" dirty="0"/>
          </a:p>
        </p:txBody>
      </p:sp>
      <p:sp>
        <p:nvSpPr>
          <p:cNvPr id="6" name="Text 2"/>
          <p:cNvSpPr/>
          <p:nvPr/>
        </p:nvSpPr>
        <p:spPr>
          <a:xfrm>
            <a:off x="7439739" y="2058710"/>
            <a:ext cx="65070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Click on </a:t>
            </a:r>
            <a:r>
              <a:rPr lang="en-US" sz="2400" kern="0" spc="-31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 SE Development Kit 23 </a:t>
            </a:r>
            <a:r>
              <a:rPr lang="en-US" sz="24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from the </a:t>
            </a:r>
          </a:p>
          <a:p>
            <a:pPr marL="0" indent="0" algn="l">
              <a:lnSpc>
                <a:spcPts val="2450"/>
              </a:lnSpc>
              <a:buNone/>
            </a:pPr>
            <a:r>
              <a:rPr lang="en-US" sz="24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list of programs.</a:t>
            </a:r>
            <a:endParaRPr lang="en-US" sz="2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057" y="3003828"/>
            <a:ext cx="976670" cy="156269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39739" y="3199090"/>
            <a:ext cx="2441734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b="1" kern="0" spc="-5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Click Uninstall</a:t>
            </a:r>
            <a:endParaRPr lang="en-US" sz="2800" dirty="0"/>
          </a:p>
        </p:txBody>
      </p:sp>
      <p:sp>
        <p:nvSpPr>
          <p:cNvPr id="9" name="Text 4"/>
          <p:cNvSpPr/>
          <p:nvPr/>
        </p:nvSpPr>
        <p:spPr>
          <a:xfrm>
            <a:off x="7439739" y="3621405"/>
            <a:ext cx="65070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At the top of the list, click the </a:t>
            </a:r>
            <a:r>
              <a:rPr lang="en-US" sz="2400" kern="0" spc="-31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Uninstall button</a:t>
            </a:r>
            <a:r>
              <a:rPr lang="en-US" sz="24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0057" y="4566523"/>
            <a:ext cx="976670" cy="156269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39739" y="4761786"/>
            <a:ext cx="2516981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b="1" kern="0" spc="-5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Confirm Uninstallation</a:t>
            </a:r>
            <a:endParaRPr lang="en-US" sz="2800" dirty="0"/>
          </a:p>
        </p:txBody>
      </p:sp>
      <p:sp>
        <p:nvSpPr>
          <p:cNvPr id="12" name="Text 6"/>
          <p:cNvSpPr/>
          <p:nvPr/>
        </p:nvSpPr>
        <p:spPr>
          <a:xfrm>
            <a:off x="7439739" y="5184100"/>
            <a:ext cx="6507004" cy="625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pop-up window may ask you to confirm the uninstallation. Click </a:t>
            </a:r>
            <a:r>
              <a:rPr lang="en-US" sz="2400" kern="0" spc="-31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Yes</a:t>
            </a:r>
            <a:r>
              <a:rPr lang="en-US" sz="24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proceed.</a:t>
            </a:r>
            <a:endParaRPr lang="en-US" sz="24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0057" y="6129218"/>
            <a:ext cx="976670" cy="156269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439739" y="6324481"/>
            <a:ext cx="2441734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b="1" kern="0" spc="-5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Wait for Completion</a:t>
            </a:r>
            <a:endParaRPr lang="en-US" sz="2800" dirty="0"/>
          </a:p>
        </p:txBody>
      </p:sp>
      <p:sp>
        <p:nvSpPr>
          <p:cNvPr id="15" name="Text 8"/>
          <p:cNvSpPr/>
          <p:nvPr/>
        </p:nvSpPr>
        <p:spPr>
          <a:xfrm>
            <a:off x="7439739" y="6746796"/>
            <a:ext cx="6507004" cy="625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uninstallation process will take a few moments. Once it's done, </a:t>
            </a:r>
            <a:r>
              <a:rPr lang="en-US" sz="2400" kern="0" spc="-31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JDK 23 will be removed from your system.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7123" y="649605"/>
            <a:ext cx="7549753" cy="14232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kern="0" spc="-13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Removing JAVA_HOME Environment Variable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7123" y="2414468"/>
            <a:ext cx="7549753" cy="1691521"/>
          </a:xfrm>
          <a:prstGeom prst="roundRect">
            <a:avLst>
              <a:gd name="adj" fmla="val 565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32391" y="2649736"/>
            <a:ext cx="3729395" cy="3557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800" b="1" kern="0" spc="-6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Open Environment Variables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1032391" y="3142059"/>
            <a:ext cx="7079218" cy="7286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Press the </a:t>
            </a:r>
            <a:r>
              <a:rPr lang="en-US" sz="2400" kern="0" spc="-36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Windows key,</a:t>
            </a:r>
            <a:r>
              <a:rPr lang="en-US" sz="2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type "</a:t>
            </a:r>
            <a:r>
              <a:rPr lang="en-US" sz="2400" kern="0" spc="-36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Environment Variables</a:t>
            </a:r>
            <a:r>
              <a:rPr lang="en-US" sz="2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", and select </a:t>
            </a:r>
            <a:r>
              <a:rPr lang="en-US" sz="2400" kern="0" spc="-36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Edit the system environment variables.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Shape 4"/>
          <p:cNvSpPr/>
          <p:nvPr/>
        </p:nvSpPr>
        <p:spPr>
          <a:xfrm>
            <a:off x="797123" y="4333637"/>
            <a:ext cx="7549753" cy="1327190"/>
          </a:xfrm>
          <a:prstGeom prst="roundRect">
            <a:avLst>
              <a:gd name="adj" fmla="val 720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32391" y="4568904"/>
            <a:ext cx="3517463" cy="3557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800" b="1" kern="0" spc="-6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Edit Environment Variables</a:t>
            </a:r>
            <a:endParaRPr lang="en-US" sz="2800" dirty="0"/>
          </a:p>
        </p:txBody>
      </p:sp>
      <p:sp>
        <p:nvSpPr>
          <p:cNvPr id="9" name="Text 6"/>
          <p:cNvSpPr/>
          <p:nvPr/>
        </p:nvSpPr>
        <p:spPr>
          <a:xfrm>
            <a:off x="1032391" y="5061228"/>
            <a:ext cx="7079218" cy="3643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the </a:t>
            </a:r>
            <a:r>
              <a:rPr lang="en-US" sz="2200" kern="0" spc="-36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System Properties </a:t>
            </a:r>
            <a:r>
              <a:rPr lang="en-US" sz="22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window, click on </a:t>
            </a:r>
            <a:r>
              <a:rPr lang="en-US" sz="2200" kern="0" spc="-36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Environment Variables</a:t>
            </a:r>
            <a:r>
              <a:rPr lang="en-US" sz="22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200" dirty="0"/>
          </a:p>
        </p:txBody>
      </p:sp>
      <p:sp>
        <p:nvSpPr>
          <p:cNvPr id="10" name="Shape 7"/>
          <p:cNvSpPr/>
          <p:nvPr/>
        </p:nvSpPr>
        <p:spPr>
          <a:xfrm>
            <a:off x="797123" y="5888474"/>
            <a:ext cx="7549753" cy="1691521"/>
          </a:xfrm>
          <a:prstGeom prst="roundRect">
            <a:avLst>
              <a:gd name="adj" fmla="val 565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32391" y="6123742"/>
            <a:ext cx="2847023" cy="3557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800" b="1" kern="0" spc="-6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Delete JAVA_HOME</a:t>
            </a:r>
            <a:endParaRPr lang="en-US" sz="2800" dirty="0"/>
          </a:p>
        </p:txBody>
      </p:sp>
      <p:sp>
        <p:nvSpPr>
          <p:cNvPr id="12" name="Text 9"/>
          <p:cNvSpPr/>
          <p:nvPr/>
        </p:nvSpPr>
        <p:spPr>
          <a:xfrm>
            <a:off x="1032391" y="6616065"/>
            <a:ext cx="7079218" cy="7286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 System Variables, find the variable called </a:t>
            </a:r>
            <a:r>
              <a:rPr lang="en-US" sz="2400" kern="0" spc="-36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JAVA_HOME</a:t>
            </a:r>
            <a:r>
              <a:rPr lang="en-US" sz="2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Select it and click </a:t>
            </a:r>
            <a:r>
              <a:rPr lang="en-US" sz="2400" kern="0" spc="-36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Delete</a:t>
            </a:r>
            <a:r>
              <a:rPr lang="en-US" sz="2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then click OK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807964"/>
            <a:ext cx="11198423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kern="0" spc="-1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Verifying Uninstallation and Conclusion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196590"/>
            <a:ext cx="3862983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3200" b="1" kern="0" spc="-73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Verify JDK 23 is Uninstalled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864037" y="3829169"/>
            <a:ext cx="6150054" cy="2370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b="1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1.Open Command Prompt: </a:t>
            </a:r>
            <a:r>
              <a:rPr lang="en-US" sz="24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Press the </a:t>
            </a:r>
            <a:r>
              <a:rPr lang="en-US" sz="2400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Windows key </a:t>
            </a:r>
            <a:r>
              <a:rPr lang="en-US" sz="24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and type </a:t>
            </a:r>
            <a:r>
              <a:rPr lang="en-US" sz="2400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cmd</a:t>
            </a:r>
            <a:r>
              <a:rPr lang="en-US" sz="24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then press Enter. </a:t>
            </a:r>
          </a:p>
          <a:p>
            <a:pPr marL="0" indent="0">
              <a:lnSpc>
                <a:spcPts val="3100"/>
              </a:lnSpc>
              <a:buNone/>
            </a:pPr>
            <a:endParaRPr lang="en-US" sz="2400" kern="0" spc="-39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3100"/>
              </a:lnSpc>
              <a:buNone/>
            </a:pPr>
            <a:r>
              <a:rPr lang="en-US" sz="2400" b="1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2.Check Java Version: </a:t>
            </a:r>
            <a:r>
              <a:rPr lang="en-US" sz="24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the Command Prompt window, type: </a:t>
            </a:r>
            <a:r>
              <a:rPr lang="en-US" sz="2400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“java –version”. If JDK 23 is successfully uninstalled, it will either show a different version or say that Java is not recognized</a:t>
            </a:r>
            <a:r>
              <a:rPr lang="en-US" sz="24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depending on whether other versions are installed.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7623929" y="3196590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3200" b="1" kern="0" spc="-73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3200" dirty="0"/>
          </a:p>
        </p:txBody>
      </p:sp>
      <p:sp>
        <p:nvSpPr>
          <p:cNvPr id="6" name="Text 4"/>
          <p:cNvSpPr/>
          <p:nvPr/>
        </p:nvSpPr>
        <p:spPr>
          <a:xfrm>
            <a:off x="7623929" y="3829169"/>
            <a:ext cx="615005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You've successfully </a:t>
            </a:r>
            <a:r>
              <a:rPr lang="en-US" sz="2400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uninstalled JDK 23 from your Windows 11 computer! </a:t>
            </a:r>
            <a:r>
              <a:rPr lang="en-US" sz="24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If needed, you can now install a new version of the JDK or continue without Java.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481</Words>
  <Application>Microsoft Office PowerPoint</Application>
  <PresentationFormat>Custom</PresentationFormat>
  <Paragraphs>47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30</cp:revision>
  <dcterms:created xsi:type="dcterms:W3CDTF">2024-09-13T14:03:37Z</dcterms:created>
  <dcterms:modified xsi:type="dcterms:W3CDTF">2024-10-23T08:21:29Z</dcterms:modified>
</cp:coreProperties>
</file>