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old" panose="02000000000000000000" pitchFamily="2" charset="0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0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6992" y="711160"/>
            <a:ext cx="7299841" cy="622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Two-Factor Authentication (2FA)</a:t>
            </a:r>
            <a:endParaRPr lang="en-US" sz="4800" dirty="0"/>
          </a:p>
        </p:txBody>
      </p:sp>
      <p:sp>
        <p:nvSpPr>
          <p:cNvPr id="5" name="Shape 2"/>
          <p:cNvSpPr/>
          <p:nvPr/>
        </p:nvSpPr>
        <p:spPr>
          <a:xfrm>
            <a:off x="696992" y="2009196"/>
            <a:ext cx="448032" cy="44803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71644" y="2046462"/>
            <a:ext cx="298609" cy="373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344097" y="2077538"/>
            <a:ext cx="3426976" cy="6222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What is Two-Factor Authentication?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1344097" y="2819178"/>
            <a:ext cx="3800355" cy="1593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Two-Factor Authentication (2FA)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is 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extra layer of security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for your online accounts. It helps protect your account even if someone knows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password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4895553" y="1996322"/>
            <a:ext cx="448032" cy="44803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959331" y="2046462"/>
            <a:ext cx="298609" cy="373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5531783" y="2077538"/>
            <a:ext cx="2489240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How it works</a:t>
            </a:r>
            <a:endParaRPr lang="en-US" sz="3200" b="1" dirty="0"/>
          </a:p>
        </p:txBody>
      </p:sp>
      <p:sp>
        <p:nvSpPr>
          <p:cNvPr id="12" name="Text 9"/>
          <p:cNvSpPr/>
          <p:nvPr/>
        </p:nvSpPr>
        <p:spPr>
          <a:xfrm>
            <a:off x="5531783" y="2508068"/>
            <a:ext cx="35987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means you need to use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two things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log in safely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5531783" y="3264710"/>
            <a:ext cx="3103483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Something you know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– like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password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5531784" y="3971584"/>
            <a:ext cx="3413084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Something you have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– like 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code sent to your phone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or an </a:t>
            </a:r>
            <a:b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app notification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96992" y="5325682"/>
            <a:ext cx="448032" cy="44803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71644" y="5362948"/>
            <a:ext cx="298609" cy="373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8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4"/>
          <p:cNvSpPr/>
          <p:nvPr/>
        </p:nvSpPr>
        <p:spPr>
          <a:xfrm>
            <a:off x="1344097" y="5394024"/>
            <a:ext cx="2489240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The Benefit</a:t>
            </a:r>
            <a:endParaRPr lang="en-US" sz="3200" b="1" dirty="0"/>
          </a:p>
        </p:txBody>
      </p:sp>
      <p:sp>
        <p:nvSpPr>
          <p:cNvPr id="18" name="Text 15"/>
          <p:cNvSpPr/>
          <p:nvPr/>
        </p:nvSpPr>
        <p:spPr>
          <a:xfrm>
            <a:off x="1344097" y="5824554"/>
            <a:ext cx="7102912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This makes it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harder for hackers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to break into your account, even if they know your password.</a:t>
            </a:r>
            <a:endParaRPr lang="en-US" sz="2400" dirty="0"/>
          </a:p>
        </p:txBody>
      </p:sp>
      <p:sp>
        <p:nvSpPr>
          <p:cNvPr id="19" name="Shape 16"/>
          <p:cNvSpPr/>
          <p:nvPr/>
        </p:nvSpPr>
        <p:spPr>
          <a:xfrm>
            <a:off x="696992" y="6700616"/>
            <a:ext cx="318611" cy="318611"/>
          </a:xfrm>
          <a:prstGeom prst="roundRect">
            <a:avLst>
              <a:gd name="adj" fmla="val 2869670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2" y="6708236"/>
            <a:ext cx="303371" cy="303371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1115139" y="6685733"/>
            <a:ext cx="1660922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51704"/>
            <a:ext cx="58337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Why is 2FA Important?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300645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535079"/>
            <a:ext cx="29634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Password Vulnerability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1028224" y="302549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Passwords can be stolen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or guessed.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2300645"/>
            <a:ext cx="4324062" cy="3128129"/>
          </a:xfrm>
          <a:prstGeom prst="roundRect">
            <a:avLst>
              <a:gd name="adj" fmla="val 304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53507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Second Layer Protection</a:t>
            </a:r>
            <a:endParaRPr lang="en-US" sz="3200" b="1" dirty="0"/>
          </a:p>
        </p:txBody>
      </p:sp>
      <p:sp>
        <p:nvSpPr>
          <p:cNvPr id="9" name="Text 6"/>
          <p:cNvSpPr/>
          <p:nvPr/>
        </p:nvSpPr>
        <p:spPr>
          <a:xfrm>
            <a:off x="4919901" y="3379827"/>
            <a:ext cx="398966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But with 2FA, even if someone knows your password, they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cannot log in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without the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second step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(the code or confirmation).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655588"/>
            <a:ext cx="8215739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8900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Enhanced Security</a:t>
            </a:r>
            <a:endParaRPr lang="en-US" sz="3200" b="1" dirty="0"/>
          </a:p>
        </p:txBody>
      </p:sp>
      <p:sp>
        <p:nvSpPr>
          <p:cNvPr id="12" name="Text 9"/>
          <p:cNvSpPr/>
          <p:nvPr/>
        </p:nvSpPr>
        <p:spPr>
          <a:xfrm>
            <a:off x="1028224" y="638044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gives your account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stronger protection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472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60921" y="574119"/>
            <a:ext cx="5209342" cy="651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Does 2FA Work?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921" y="1537692"/>
            <a:ext cx="1041797" cy="12501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15257" y="1746052"/>
            <a:ext cx="2604611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Enter Credentials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615257" y="2196703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You enter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username and password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(just like normal).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921" y="2787848"/>
            <a:ext cx="1041797" cy="36174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15257" y="2996208"/>
            <a:ext cx="2800588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Second Factor Request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6615257" y="3446859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The website asks for 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second step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like: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6615257" y="3905250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code sent to your mobile phone by SMS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6615257" y="4311491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code is sent to your email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instead of your phone.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6615257" y="4717733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code from 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authenticator app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(like Google Authenticator)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6615257" y="5123974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push notification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you approve on your phone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6615257" y="5530215"/>
            <a:ext cx="7826884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Biometric Verification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: Using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fingerprint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face scan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(on phones and some computers).</a:t>
            </a:r>
            <a:endParaRPr lang="en-US" sz="24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921" y="6405324"/>
            <a:ext cx="1041797" cy="125015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615257" y="6613684"/>
            <a:ext cx="2604611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Verification Complete</a:t>
            </a:r>
            <a:endParaRPr lang="en-US" sz="3200" dirty="0"/>
          </a:p>
        </p:txBody>
      </p:sp>
      <p:sp>
        <p:nvSpPr>
          <p:cNvPr id="17" name="Text 11"/>
          <p:cNvSpPr/>
          <p:nvPr/>
        </p:nvSpPr>
        <p:spPr>
          <a:xfrm>
            <a:off x="6615257" y="7064335"/>
            <a:ext cx="633114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After entering the correct code, you're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logged in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7188"/>
            <a:ext cx="74500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Examples of 2FA in Daily Life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79596"/>
            <a:ext cx="4158615" cy="2570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332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Email and Banking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5823704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When you log in to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email or bank account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and they send a code to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phone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479596"/>
            <a:ext cx="4158615" cy="2570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53332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Authenticator Apps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5235893" y="5823704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When you use an app that gives you 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temporary 6-digit code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479596"/>
            <a:ext cx="4158615" cy="25702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5333286"/>
            <a:ext cx="32227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Biometric Authentication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9677995" y="5823704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When your phone asks for 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fingerprint or face scan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after you enter a password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106665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Common Ways to Get the Second Factor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313861" y="33619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SMS Code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852386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text message with a number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88938" y="316968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791" y="3293626"/>
            <a:ext cx="255151" cy="3189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481304" y="3180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Authenticator App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9481304" y="3670935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An app that shows changing codes every 30 seconds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8274368" y="316968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220" y="3293626"/>
            <a:ext cx="255151" cy="3189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81304" y="5357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Email Code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9481304" y="5848350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 one-time code sent to your email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8274368" y="565511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0220" y="5779056"/>
            <a:ext cx="255151" cy="318968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313861" y="5357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Biometric</a:t>
            </a:r>
            <a:endParaRPr lang="en-US" sz="3200" dirty="0"/>
          </a:p>
        </p:txBody>
      </p:sp>
      <p:sp>
        <p:nvSpPr>
          <p:cNvPr id="19" name="Text 11"/>
          <p:cNvSpPr/>
          <p:nvPr/>
        </p:nvSpPr>
        <p:spPr>
          <a:xfrm>
            <a:off x="984112" y="5916572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Fingerprint or face scan (on some devices)</a:t>
            </a:r>
            <a:endParaRPr lang="en-US" sz="240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1" name="Shape 12"/>
          <p:cNvSpPr/>
          <p:nvPr/>
        </p:nvSpPr>
        <p:spPr>
          <a:xfrm>
            <a:off x="5788938" y="565511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4791" y="5779056"/>
            <a:ext cx="255151" cy="318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3175"/>
            <a:ext cx="58337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Why is 2FA Important?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8689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Account Protection</a:t>
            </a:r>
            <a:endParaRPr lang="en-US" sz="3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34500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protects your account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from hackers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0170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Even if someone knows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password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they can't log in without the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second factor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9469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It keeps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email, social media, bank, and other accounts safer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28689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How to Turn On 2FA</a:t>
            </a:r>
            <a:endParaRPr lang="en-US" sz="3200" b="1" dirty="0"/>
          </a:p>
        </p:txBody>
      </p:sp>
      <p:sp>
        <p:nvSpPr>
          <p:cNvPr id="8" name="Text 6"/>
          <p:cNvSpPr/>
          <p:nvPr/>
        </p:nvSpPr>
        <p:spPr>
          <a:xfrm>
            <a:off x="7599521" y="345007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Go to the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security settings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of your account (e.g., Google, Facebook, Bank).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99521" y="4255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Look for </a:t>
            </a: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Two-Factor Authentication</a:t>
            </a: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"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or </a:t>
            </a: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2FA</a:t>
            </a:r>
            <a:r>
              <a:rPr lang="en-US" sz="2400" b="1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"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1" y="4697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Choose your method (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text, app, or email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).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99521" y="51395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Follow the steps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verify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 your phone or email.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99521" y="5706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Now, every time you log in, you'll need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both your password and the extra code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88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Tips for Using 2FA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3012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343745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379107"/>
            <a:ext cx="39774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Enable for Important Accounts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28695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Always turn on 2FA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for important accounts like email, bank, and social media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457003" y="23012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2343745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2379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Keep Codes Private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8194119" y="286952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Don't share your 2FA codes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with anyone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793790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09146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4126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Secure Your Devices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530906" y="4617244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Keep your phone safe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as it's often needed for 2FA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7457003" y="40489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194119" y="4126825"/>
            <a:ext cx="32443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Use Trusted Applications</a:t>
            </a:r>
            <a:endParaRPr lang="en-US" sz="3200" dirty="0"/>
          </a:p>
        </p:txBody>
      </p:sp>
      <p:sp>
        <p:nvSpPr>
          <p:cNvPr id="17" name="Text 12"/>
          <p:cNvSpPr/>
          <p:nvPr/>
        </p:nvSpPr>
        <p:spPr>
          <a:xfrm>
            <a:off x="8194119" y="4617244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trusted apps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like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Google Authenticator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Microsoft Authenticator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Authy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Shape 13"/>
          <p:cNvSpPr/>
          <p:nvPr/>
        </p:nvSpPr>
        <p:spPr>
          <a:xfrm>
            <a:off x="793790" y="57966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839182"/>
            <a:ext cx="340162" cy="42529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530906" y="5874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Have Backup Options</a:t>
            </a:r>
            <a:endParaRPr lang="en-US" sz="3200" dirty="0"/>
          </a:p>
        </p:txBody>
      </p:sp>
      <p:sp>
        <p:nvSpPr>
          <p:cNvPr id="21" name="Text 15"/>
          <p:cNvSpPr/>
          <p:nvPr/>
        </p:nvSpPr>
        <p:spPr>
          <a:xfrm>
            <a:off x="1530906" y="636496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Keep backup codes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in case you lose your phone.</a:t>
            </a:r>
            <a:endParaRPr lang="en-US" sz="2400" dirty="0"/>
          </a:p>
        </p:txBody>
      </p:sp>
      <p:sp>
        <p:nvSpPr>
          <p:cNvPr id="22" name="Shape 16"/>
          <p:cNvSpPr/>
          <p:nvPr/>
        </p:nvSpPr>
        <p:spPr>
          <a:xfrm>
            <a:off x="7457003" y="57966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5839182"/>
            <a:ext cx="340162" cy="425291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8194119" y="5874544"/>
            <a:ext cx="34231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C3939"/>
                </a:solidFill>
                <a:ea typeface="Raleway" pitchFamily="34" charset="-122"/>
                <a:cs typeface="Raleway" pitchFamily="34" charset="-120"/>
              </a:rPr>
              <a:t>Avoid SMS When Possible</a:t>
            </a:r>
            <a:endParaRPr lang="en-US" sz="3200" dirty="0"/>
          </a:p>
        </p:txBody>
      </p:sp>
      <p:sp>
        <p:nvSpPr>
          <p:cNvPr id="25" name="Text 18"/>
          <p:cNvSpPr/>
          <p:nvPr/>
        </p:nvSpPr>
        <p:spPr>
          <a:xfrm>
            <a:off x="8194119" y="636496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Avoid using SMS if possible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(an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authenticator app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is safer).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2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Conclusion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131695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21167" y="258579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6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1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3194328" y="2358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Enhanced Security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3194328" y="2848928"/>
            <a:ext cx="3317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Adds a critical layer of protection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3080861" y="3423404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AFCBF8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551992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9" y="4006096"/>
            <a:ext cx="318968" cy="398621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5368171" y="3778806"/>
            <a:ext cx="30630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Simple Implementation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5368171" y="4269224"/>
            <a:ext cx="32837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Easy to set up on most accounts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5254704" y="4843701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AFCBF8"/>
          </a:solidFill>
          <a:ln/>
        </p:spPr>
      </p:sp>
      <p:sp>
        <p:nvSpPr>
          <p:cNvPr id="13" name="Shape 10"/>
          <p:cNvSpPr/>
          <p:nvPr/>
        </p:nvSpPr>
        <p:spPr>
          <a:xfrm>
            <a:off x="793790" y="4972288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AFCBF8"/>
          </a:solidFill>
          <a:ln w="7620">
            <a:solidFill>
              <a:srgbClr val="95B1DE"/>
            </a:solidFill>
            <a:prstDash val="solid"/>
          </a:ln>
        </p:spPr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011" y="5426393"/>
            <a:ext cx="318968" cy="398621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7542014" y="5199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Raleway" pitchFamily="34" charset="-122"/>
                <a:cs typeface="Raleway" pitchFamily="34" charset="-120"/>
              </a:rPr>
              <a:t>Peace of Mind</a:t>
            </a:r>
            <a:endParaRPr lang="en-US" sz="3200" dirty="0"/>
          </a:p>
        </p:txBody>
      </p:sp>
      <p:sp>
        <p:nvSpPr>
          <p:cNvPr id="16" name="Text 12"/>
          <p:cNvSpPr/>
          <p:nvPr/>
        </p:nvSpPr>
        <p:spPr>
          <a:xfrm>
            <a:off x="7542014" y="5689521"/>
            <a:ext cx="35127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Roboto" pitchFamily="34" charset="-122"/>
                <a:cs typeface="Roboto" pitchFamily="34" charset="-120"/>
              </a:rPr>
              <a:t>Stronger protection against threats</a:t>
            </a: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793790" y="65343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Two-Factor Authentication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helps keep your accounts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safe and secure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. It adds a simple step but gives you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strong protection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C3939"/>
                </a:solidFill>
                <a:ea typeface="Roboto" pitchFamily="34" charset="-122"/>
                <a:cs typeface="Roboto" pitchFamily="34" charset="-120"/>
              </a:rPr>
              <a:t>against online threats.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622</Words>
  <Application>Microsoft Office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Roboto Bold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21</cp:revision>
  <dcterms:created xsi:type="dcterms:W3CDTF">2025-05-09T05:51:57Z</dcterms:created>
  <dcterms:modified xsi:type="dcterms:W3CDTF">2025-05-10T02:48:41Z</dcterms:modified>
</cp:coreProperties>
</file>