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78" r:id="rId2"/>
    <p:sldId id="481" r:id="rId3"/>
    <p:sldId id="480" r:id="rId4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DA"/>
    <a:srgbClr val="004620"/>
    <a:srgbClr val="E0ABAA"/>
    <a:srgbClr val="AF423F"/>
    <a:srgbClr val="FFCE33"/>
    <a:srgbClr val="CC9B00"/>
    <a:srgbClr val="005C2A"/>
    <a:srgbClr val="2AE456"/>
    <a:srgbClr val="FF505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71" d="100"/>
          <a:sy n="71" d="100"/>
        </p:scale>
        <p:origin x="1248" y="91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48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D6E83-A4F5-C937-4A27-7EADC8EE5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0E3C5F-E7DC-738E-9D32-0E7B29E627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9535C5-770F-671F-F7C0-272D74BBA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0A3FB-2E7D-46A4-C9EC-3A2EB36E74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009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4473F-AB33-4DDB-FE83-F8161481D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869AAF-7E17-A4DF-E933-A950105546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20365C-348F-F2E6-300A-CD9BD0DC6D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648B0-C9D5-F4EA-7CD3-5BF8492EC9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1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WS S3 (Simple Storage Service)&quot; Icon - Download for free – Iconduck">
            <a:extLst>
              <a:ext uri="{FF2B5EF4-FFF2-40B4-BE49-F238E27FC236}">
                <a16:creationId xmlns:a16="http://schemas.microsoft.com/office/drawing/2014/main" id="{3F5DFEC8-40E8-247B-A811-FD5400B50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713" y="3527537"/>
            <a:ext cx="1484907" cy="179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1833036" y="21187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2601" y="1447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3200400" y="32238"/>
            <a:ext cx="6096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Integrate Amazon S3 with Spring Boot Effortlessly</a:t>
            </a:r>
          </a:p>
        </p:txBody>
      </p:sp>
      <p:pic>
        <p:nvPicPr>
          <p:cNvPr id="1026" name="Picture 2" descr="AWS Simple Icons Explained: The Storage Set | Gliffy by Perforce">
            <a:extLst>
              <a:ext uri="{FF2B5EF4-FFF2-40B4-BE49-F238E27FC236}">
                <a16:creationId xmlns:a16="http://schemas.microsoft.com/office/drawing/2014/main" id="{22D481A5-BD52-398A-C1DD-C7B0377DD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813" y="3379791"/>
            <a:ext cx="18669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423E65-69AA-C5BD-ECA2-9DEC33CC5A4C}"/>
              </a:ext>
            </a:extLst>
          </p:cNvPr>
          <p:cNvSpPr txBox="1"/>
          <p:nvPr/>
        </p:nvSpPr>
        <p:spPr>
          <a:xfrm>
            <a:off x="6857750" y="5665791"/>
            <a:ext cx="4546501" cy="461665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 S3, a cloud storage service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162917-4259-8658-8F1E-1AB00491F9BB}"/>
              </a:ext>
            </a:extLst>
          </p:cNvPr>
          <p:cNvSpPr/>
          <p:nvPr/>
        </p:nvSpPr>
        <p:spPr>
          <a:xfrm>
            <a:off x="1422051" y="3777193"/>
            <a:ext cx="2459915" cy="121920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Boot Application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BE5911-A86D-5014-6970-03E51CF84FC8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3881966" y="4386793"/>
            <a:ext cx="41282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7DB509A3-48A8-BFC8-1100-097B29C3E27D}"/>
              </a:ext>
            </a:extLst>
          </p:cNvPr>
          <p:cNvSpPr/>
          <p:nvPr/>
        </p:nvSpPr>
        <p:spPr>
          <a:xfrm>
            <a:off x="1066800" y="1752600"/>
            <a:ext cx="10142819" cy="1494359"/>
          </a:xfrm>
          <a:prstGeom prst="wedgeRoundRectCallout">
            <a:avLst>
              <a:gd name="adj1" fmla="val -3964"/>
              <a:gd name="adj2" fmla="val 12507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This guide explains how to </a:t>
            </a:r>
            <a:r>
              <a:rPr lang="en-US" sz="2000" dirty="0">
                <a:solidFill>
                  <a:srgbClr val="C00000"/>
                </a:solidFill>
              </a:rPr>
              <a:t>integrate AWS S3 with a Spring Boot application </a:t>
            </a:r>
            <a:r>
              <a:rPr lang="en-US" sz="2000" dirty="0">
                <a:solidFill>
                  <a:schemeClr val="tx1"/>
                </a:solidFill>
              </a:rPr>
              <a:t>for efficient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file storage and retrieval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>
                <a:solidFill>
                  <a:srgbClr val="C00000"/>
                </a:solidFill>
              </a:rPr>
              <a:t>AWS S3 </a:t>
            </a:r>
            <a:r>
              <a:rPr lang="en-US" sz="2000" dirty="0">
                <a:solidFill>
                  <a:schemeClr val="tx1"/>
                </a:solidFill>
              </a:rPr>
              <a:t>(Simple Storage Service) is a popular </a:t>
            </a:r>
            <a:r>
              <a:rPr lang="en-US" sz="2000" dirty="0">
                <a:solidFill>
                  <a:srgbClr val="C00000"/>
                </a:solidFill>
              </a:rPr>
              <a:t>cloud storage solution </a:t>
            </a:r>
            <a:r>
              <a:rPr lang="en-US" sz="2000" dirty="0">
                <a:solidFill>
                  <a:schemeClr val="tx1"/>
                </a:solidFill>
              </a:rPr>
              <a:t>that allows developers to manage files in the cloud. By combining S3 with Spring Boot, you can easily build scalable applications with functionalities like </a:t>
            </a:r>
            <a:r>
              <a:rPr lang="en-US" sz="2000" dirty="0">
                <a:solidFill>
                  <a:srgbClr val="C00000"/>
                </a:solidFill>
              </a:rPr>
              <a:t>file uploads, downloads, and more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40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88406-250E-16C4-C6CE-149B77AA7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>
            <a:extLst>
              <a:ext uri="{FF2B5EF4-FFF2-40B4-BE49-F238E27FC236}">
                <a16:creationId xmlns:a16="http://schemas.microsoft.com/office/drawing/2014/main" id="{01549727-2B73-5EA3-7122-D47ADE43B1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>
            <a:extLst>
              <a:ext uri="{FF2B5EF4-FFF2-40B4-BE49-F238E27FC236}">
                <a16:creationId xmlns:a16="http://schemas.microsoft.com/office/drawing/2014/main" id="{30664AF3-5E3E-3227-F0A9-ABD24E459D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D5009E-19F9-227F-27F3-05D59641A879}"/>
              </a:ext>
            </a:extLst>
          </p:cNvPr>
          <p:cNvSpPr/>
          <p:nvPr/>
        </p:nvSpPr>
        <p:spPr>
          <a:xfrm>
            <a:off x="3200400" y="32238"/>
            <a:ext cx="6096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Integrate Amazon S3 with Spring Boot Effortlessly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F39E8B-4DCF-B7E1-954B-8D3C85867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5" y="990600"/>
            <a:ext cx="9645093" cy="2057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28468B-C6E4-1CEB-2904-0456EEAD9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3886200"/>
            <a:ext cx="8787603" cy="2705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2026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B151C-6728-7A88-D71C-5AF905326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>
            <a:extLst>
              <a:ext uri="{FF2B5EF4-FFF2-40B4-BE49-F238E27FC236}">
                <a16:creationId xmlns:a16="http://schemas.microsoft.com/office/drawing/2014/main" id="{1F763738-1785-2DF6-BBD0-4674E4BBC4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>
            <a:extLst>
              <a:ext uri="{FF2B5EF4-FFF2-40B4-BE49-F238E27FC236}">
                <a16:creationId xmlns:a16="http://schemas.microsoft.com/office/drawing/2014/main" id="{77C67BB9-0289-0D98-7DBA-CC9CB32458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201400" y="4114800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A1CC6893-F720-3D1E-7B1D-0C6B32A114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64550" y="248358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B36141-5920-2EAB-A940-6C51FC016579}"/>
              </a:ext>
            </a:extLst>
          </p:cNvPr>
          <p:cNvSpPr txBox="1"/>
          <p:nvPr/>
        </p:nvSpPr>
        <p:spPr>
          <a:xfrm>
            <a:off x="2057400" y="2483584"/>
            <a:ext cx="8741459" cy="16312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$ </a:t>
            </a:r>
            <a:r>
              <a:rPr lang="en-US" sz="2000" dirty="0" err="1"/>
              <a:t>aws</a:t>
            </a:r>
            <a:r>
              <a:rPr lang="en-US" sz="2000" dirty="0"/>
              <a:t> configure</a:t>
            </a:r>
          </a:p>
          <a:p>
            <a:r>
              <a:rPr lang="en-US" sz="2000" dirty="0"/>
              <a:t>AWS Access Key ID [None]: AKIAIOSFODNN7EXAMPLE</a:t>
            </a:r>
          </a:p>
          <a:p>
            <a:r>
              <a:rPr lang="en-US" sz="2000" dirty="0"/>
              <a:t>AWS Secret Access Key [None]: </a:t>
            </a:r>
            <a:r>
              <a:rPr lang="en-US" sz="2000" dirty="0" err="1"/>
              <a:t>wJalrXUtnFEMI</a:t>
            </a:r>
            <a:r>
              <a:rPr lang="en-US" sz="2000" dirty="0"/>
              <a:t>/K7MDENG/</a:t>
            </a:r>
            <a:r>
              <a:rPr lang="en-US" sz="2000" dirty="0" err="1"/>
              <a:t>bPxRfiCYEXAMPLEKEY</a:t>
            </a:r>
            <a:endParaRPr lang="en-US" sz="2000" dirty="0"/>
          </a:p>
          <a:p>
            <a:r>
              <a:rPr lang="en-US" sz="2000" dirty="0"/>
              <a:t>Default region name [None]: us-east-1</a:t>
            </a:r>
          </a:p>
          <a:p>
            <a:r>
              <a:rPr lang="en-US" sz="2000" dirty="0"/>
              <a:t>Default output format [None]: </a:t>
            </a:r>
            <a:r>
              <a:rPr lang="en-US" sz="2000" dirty="0" err="1"/>
              <a:t>json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04DE4B-B1EC-7839-2ADF-31C560AD45DD}"/>
              </a:ext>
            </a:extLst>
          </p:cNvPr>
          <p:cNvSpPr txBox="1"/>
          <p:nvPr/>
        </p:nvSpPr>
        <p:spPr>
          <a:xfrm>
            <a:off x="4419600" y="1900975"/>
            <a:ext cx="3599319" cy="4700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Configure AWS Credentials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226875-6B2F-AF48-736B-06DC511F5407}"/>
              </a:ext>
            </a:extLst>
          </p:cNvPr>
          <p:cNvSpPr/>
          <p:nvPr/>
        </p:nvSpPr>
        <p:spPr>
          <a:xfrm>
            <a:off x="3200400" y="32238"/>
            <a:ext cx="6096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Integrate Amazon S3 with Spring Boot Effortlessly</a:t>
            </a:r>
          </a:p>
        </p:txBody>
      </p:sp>
    </p:spTree>
    <p:extLst>
      <p:ext uri="{BB962C8B-B14F-4D97-AF65-F5344CB8AC3E}">
        <p14:creationId xmlns:p14="http://schemas.microsoft.com/office/powerpoint/2010/main" val="223914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93658</TotalTime>
  <Words>146</Words>
  <Application>Microsoft Office PowerPoint</Application>
  <PresentationFormat>Widescreen</PresentationFormat>
  <Paragraphs>16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10219</cp:revision>
  <dcterms:created xsi:type="dcterms:W3CDTF">2006-08-16T00:00:00Z</dcterms:created>
  <dcterms:modified xsi:type="dcterms:W3CDTF">2024-12-11T04:52:17Z</dcterms:modified>
</cp:coreProperties>
</file>