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32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535A5-C5A2-71E0-F38B-6ED427DE3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4BFE0B-F57E-E583-EC8E-661E3A512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D86658-3876-5AEB-7F9D-FCD3133CE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1F906-BA36-20D3-7195-08894B9CE9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9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975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AWS Simple Notification Service (SNS) - Explained for Beginners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87810" y="359378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AWS SNS (Simple Notification Service)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fully managed messaging service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allows applications, microservices, and users to communicate using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publish-subscribe messaging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It helps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send notifications, alerts, and messages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multiple recipients instantly.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850374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825847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20AE57C-1D94-E31F-12AA-A69CA2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200" y="0"/>
            <a:ext cx="10960100" cy="8229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E2EFDCE-C560-B732-B96D-3F84722836ED}"/>
              </a:ext>
            </a:extLst>
          </p:cNvPr>
          <p:cNvSpPr txBox="1"/>
          <p:nvPr/>
        </p:nvSpPr>
        <p:spPr>
          <a:xfrm>
            <a:off x="12738100" y="7632700"/>
            <a:ext cx="1689100" cy="2413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019C3-202B-AE35-4573-76B3703D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75E6438-796B-FFD3-ACB7-A59AE332D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C709C69-B04F-923E-1B41-8175F8304F3F}"/>
              </a:ext>
            </a:extLst>
          </p:cNvPr>
          <p:cNvSpPr/>
          <p:nvPr/>
        </p:nvSpPr>
        <p:spPr>
          <a:xfrm>
            <a:off x="787241" y="3430429"/>
            <a:ext cx="5918002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 b="1" kern="0" spc="-133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AWS SNS Works?</a:t>
            </a:r>
            <a:endParaRPr lang="en-US" sz="60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54147CC-8EAE-E840-5593-8E935A7FC461}"/>
              </a:ext>
            </a:extLst>
          </p:cNvPr>
          <p:cNvSpPr/>
          <p:nvPr/>
        </p:nvSpPr>
        <p:spPr>
          <a:xfrm>
            <a:off x="787241" y="5482947"/>
            <a:ext cx="3010853" cy="224909"/>
          </a:xfrm>
          <a:prstGeom prst="roundRect">
            <a:avLst>
              <a:gd name="adj" fmla="val 4200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250E78D-D2FA-F2FD-C7C2-E3A046D6E386}"/>
              </a:ext>
            </a:extLst>
          </p:cNvPr>
          <p:cNvSpPr/>
          <p:nvPr/>
        </p:nvSpPr>
        <p:spPr>
          <a:xfrm>
            <a:off x="787241" y="6045279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Create a Topic</a:t>
            </a:r>
            <a:endParaRPr lang="en-US" sz="3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E544C7-A81B-1C80-895C-3C49C18750F8}"/>
              </a:ext>
            </a:extLst>
          </p:cNvPr>
          <p:cNvSpPr/>
          <p:nvPr/>
        </p:nvSpPr>
        <p:spPr>
          <a:xfrm>
            <a:off x="787241" y="6531650"/>
            <a:ext cx="3010853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topic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is a messaging channel where notifications are sent.</a:t>
            </a:r>
            <a:endParaRPr lang="en-US" sz="24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6CFBBF13-F2B5-E3D0-1AB2-186A9937F429}"/>
              </a:ext>
            </a:extLst>
          </p:cNvPr>
          <p:cNvSpPr/>
          <p:nvPr/>
        </p:nvSpPr>
        <p:spPr>
          <a:xfrm>
            <a:off x="4135517" y="5145524"/>
            <a:ext cx="3010972" cy="224909"/>
          </a:xfrm>
          <a:prstGeom prst="roundRect">
            <a:avLst>
              <a:gd name="adj" fmla="val 4200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6B0829A-30C0-A177-3CB3-970DEE10A7B5}"/>
              </a:ext>
            </a:extLst>
          </p:cNvPr>
          <p:cNvSpPr/>
          <p:nvPr/>
        </p:nvSpPr>
        <p:spPr>
          <a:xfrm>
            <a:off x="4135517" y="570785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Add Subscribers</a:t>
            </a:r>
            <a:endParaRPr lang="en-US" sz="32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2CD9A68-308E-54A0-256A-CEBE042DDC02}"/>
              </a:ext>
            </a:extLst>
          </p:cNvPr>
          <p:cNvSpPr/>
          <p:nvPr/>
        </p:nvSpPr>
        <p:spPr>
          <a:xfrm>
            <a:off x="4135517" y="6194227"/>
            <a:ext cx="3010972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Subscribers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can be email, SMS, AWS Lambda, Amazon SQS, or HTTPS endpoints.</a:t>
            </a:r>
            <a:endParaRPr lang="en-US" sz="24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85693CE-F04C-B5CB-986D-08816729C90F}"/>
              </a:ext>
            </a:extLst>
          </p:cNvPr>
          <p:cNvSpPr/>
          <p:nvPr/>
        </p:nvSpPr>
        <p:spPr>
          <a:xfrm>
            <a:off x="7483912" y="4808101"/>
            <a:ext cx="3010853" cy="224909"/>
          </a:xfrm>
          <a:prstGeom prst="roundRect">
            <a:avLst>
              <a:gd name="adj" fmla="val 4200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EDD135B-A475-2898-A2BD-2FDABA86CA4F}"/>
              </a:ext>
            </a:extLst>
          </p:cNvPr>
          <p:cNvSpPr/>
          <p:nvPr/>
        </p:nvSpPr>
        <p:spPr>
          <a:xfrm>
            <a:off x="7483912" y="5370433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Publish Messages</a:t>
            </a:r>
            <a:endParaRPr lang="en-US" sz="32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97B4D1B-9EF7-5910-C757-19680709A6E3}"/>
              </a:ext>
            </a:extLst>
          </p:cNvPr>
          <p:cNvSpPr/>
          <p:nvPr/>
        </p:nvSpPr>
        <p:spPr>
          <a:xfrm>
            <a:off x="7483912" y="5856803"/>
            <a:ext cx="3010853" cy="1079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publisher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(application or service) sends a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message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the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topic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ECF3AE1-1B3D-9B23-EA90-F2C7ADA22CB5}"/>
              </a:ext>
            </a:extLst>
          </p:cNvPr>
          <p:cNvSpPr/>
          <p:nvPr/>
        </p:nvSpPr>
        <p:spPr>
          <a:xfrm>
            <a:off x="10832187" y="4470678"/>
            <a:ext cx="3010972" cy="224909"/>
          </a:xfrm>
          <a:prstGeom prst="roundRect">
            <a:avLst>
              <a:gd name="adj" fmla="val 42008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32EB7975-DC3E-024C-5781-CB6A69087C2C}"/>
              </a:ext>
            </a:extLst>
          </p:cNvPr>
          <p:cNvSpPr/>
          <p:nvPr/>
        </p:nvSpPr>
        <p:spPr>
          <a:xfrm>
            <a:off x="10832187" y="5033010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Message Delivery</a:t>
            </a:r>
            <a:endParaRPr lang="en-US" sz="3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84082890-C174-B6CF-8A28-FFF2AED75988}"/>
              </a:ext>
            </a:extLst>
          </p:cNvPr>
          <p:cNvSpPr/>
          <p:nvPr/>
        </p:nvSpPr>
        <p:spPr>
          <a:xfrm>
            <a:off x="10832187" y="5519380"/>
            <a:ext cx="3010972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SNS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delivers the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message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all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subscribers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of that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topic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749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4255"/>
            <a:ext cx="67263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Where is AWS SNS Used?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5319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4698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Application Notifications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80190" y="3391733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ea typeface="Inter" pitchFamily="34" charset="-122"/>
                <a:cs typeface="Inter" pitchFamily="34" charset="-120"/>
              </a:rPr>
              <a:t>Send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 real-time notifications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in mobile or web applications.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175319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2546985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System Alerts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912304" y="3037403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Get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alerts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for system failures or security breaches.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175319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254698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AWS Service Integration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1544538" y="3391733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Notify AWS Lambda, SQS, or CloudWatch about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events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160883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954673"/>
            <a:ext cx="286381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Marketing and Messaging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6280190" y="6799421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Send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bulk messages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via email or SMS.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38970"/>
            <a:ext cx="63343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Types of SNS Topic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54147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Standard SNS Topic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59958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Used for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general notifications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supports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unlimited messages per second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599521" y="54147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FIFO SNS Topic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7599521" y="59958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Ensures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messages are delivered in the exact order they are sent and only once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118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7241" y="3430429"/>
            <a:ext cx="665380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6000" b="1" kern="0" spc="-133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Key Features of AWS SNS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787241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72622" y="4807982"/>
            <a:ext cx="135374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518285" y="4723686"/>
            <a:ext cx="3424238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6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Multiple Message Formats</a:t>
            </a:r>
            <a:endParaRPr lang="en-US" sz="2600" dirty="0"/>
          </a:p>
        </p:txBody>
      </p:sp>
      <p:sp>
        <p:nvSpPr>
          <p:cNvPr id="7" name="Text 4"/>
          <p:cNvSpPr/>
          <p:nvPr/>
        </p:nvSpPr>
        <p:spPr>
          <a:xfrm>
            <a:off x="1518285" y="5210056"/>
            <a:ext cx="3471029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Send messages as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raw text or structured JSON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5214223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66147" y="4807982"/>
            <a:ext cx="202287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945267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Scalability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5945267" y="5210056"/>
            <a:ext cx="3471029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Handles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millions of messages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per second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9641205" y="4723686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90390" y="4807982"/>
            <a:ext cx="207645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0372249" y="4723686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Message Filtering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0372249" y="5210056"/>
            <a:ext cx="3471029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Deliver messages only to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relevant subscribers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Shape 13"/>
          <p:cNvSpPr/>
          <p:nvPr/>
        </p:nvSpPr>
        <p:spPr>
          <a:xfrm>
            <a:off x="787241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931307" y="6491883"/>
            <a:ext cx="218003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18" name="Text 15"/>
          <p:cNvSpPr/>
          <p:nvPr/>
        </p:nvSpPr>
        <p:spPr>
          <a:xfrm>
            <a:off x="1518285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Security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1518285" y="6893957"/>
            <a:ext cx="5684520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Encrypt messages and control access 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using IAM policies.</a:t>
            </a:r>
            <a:endParaRPr lang="en-US" sz="2400" dirty="0"/>
          </a:p>
        </p:txBody>
      </p:sp>
      <p:sp>
        <p:nvSpPr>
          <p:cNvPr id="20" name="Shape 17"/>
          <p:cNvSpPr/>
          <p:nvPr/>
        </p:nvSpPr>
        <p:spPr>
          <a:xfrm>
            <a:off x="7427714" y="6407587"/>
            <a:ext cx="506135" cy="506135"/>
          </a:xfrm>
          <a:prstGeom prst="roundRect">
            <a:avLst>
              <a:gd name="adj" fmla="val 18667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580828" y="6491883"/>
            <a:ext cx="199787" cy="337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400" b="1" kern="0" spc="-80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400" dirty="0"/>
          </a:p>
        </p:txBody>
      </p:sp>
      <p:sp>
        <p:nvSpPr>
          <p:cNvPr id="22" name="Text 19"/>
          <p:cNvSpPr/>
          <p:nvPr/>
        </p:nvSpPr>
        <p:spPr>
          <a:xfrm>
            <a:off x="8158758" y="6407587"/>
            <a:ext cx="2811899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Delivery Retries</a:t>
            </a:r>
            <a:endParaRPr lang="en-US" sz="3200" dirty="0"/>
          </a:p>
        </p:txBody>
      </p:sp>
      <p:sp>
        <p:nvSpPr>
          <p:cNvPr id="23" name="Text 20"/>
          <p:cNvSpPr/>
          <p:nvPr/>
        </p:nvSpPr>
        <p:spPr>
          <a:xfrm>
            <a:off x="8158758" y="6893957"/>
            <a:ext cx="5684520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Automatically </a:t>
            </a:r>
            <a:r>
              <a:rPr lang="en-US" sz="2400" kern="0" spc="-35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retries</a:t>
            </a:r>
            <a:r>
              <a:rPr lang="en-US" sz="2400" kern="0" spc="-35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failed messages.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98808"/>
            <a:ext cx="70768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Pros and Cons of AWS SNS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5074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Pros of AWS SNS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793790" y="56557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Fast and Reliable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Delivers messages in real-time.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60979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Low Cost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Pay only for what you use.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93790" y="65401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Easy Integration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Works with many AWS services.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599521" y="5074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Cons of AWS SNS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599521" y="56557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Limited Message Customization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Basic formatting options.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7599521" y="646080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No Message Persistence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– Messages are not stored after delivery.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6462236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400" b="1" kern="0" spc="-13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to Set Up AWS SNS?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AA2626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48465" y="2078117"/>
            <a:ext cx="13335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3020616" y="1967389"/>
            <a:ext cx="3075265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Go to AWS SNS Console</a:t>
            </a:r>
            <a:endParaRPr lang="en-US" sz="2400" dirty="0"/>
          </a:p>
        </p:txBody>
      </p:sp>
      <p:sp>
        <p:nvSpPr>
          <p:cNvPr id="8" name="Shape 6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AA2626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215485" y="3186589"/>
            <a:ext cx="1993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8534519" y="3075861"/>
            <a:ext cx="4724876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Create a Topic (e.g., "SystemAlerts")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AA2626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2866" y="4184213"/>
            <a:ext cx="20466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3"/>
          <p:cNvSpPr/>
          <p:nvPr/>
        </p:nvSpPr>
        <p:spPr>
          <a:xfrm>
            <a:off x="775930" y="4073485"/>
            <a:ext cx="5319951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Add Subscribers (Email, SMS, AWS Lambda, etc.)</a:t>
            </a:r>
            <a:endParaRPr lang="en-US" sz="2400" dirty="0"/>
          </a:p>
        </p:txBody>
      </p:sp>
      <p:sp>
        <p:nvSpPr>
          <p:cNvPr id="16" name="Shape 1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AA2626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207746" y="5181838"/>
            <a:ext cx="214908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19" name="Text 17"/>
          <p:cNvSpPr/>
          <p:nvPr/>
        </p:nvSpPr>
        <p:spPr>
          <a:xfrm>
            <a:off x="8534519" y="5071110"/>
            <a:ext cx="3868222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Publish a Message to the topic</a:t>
            </a:r>
            <a:endParaRPr lang="en-US" sz="2400" dirty="0"/>
          </a:p>
        </p:txBody>
      </p:sp>
      <p:sp>
        <p:nvSpPr>
          <p:cNvPr id="20" name="Shape 18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AA2626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216676" y="6179463"/>
            <a:ext cx="196929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800" b="1" kern="0" spc="-79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1451372" y="6068735"/>
            <a:ext cx="4644509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400" b="1" kern="0" spc="-65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Subscribers Receive the Notification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830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Final Thoughts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373201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AWS SNS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is 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powerful notification service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helps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applications communicate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efficiently. It is widely used for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alerts, notifications, and automation in AWS environments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 By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integrating it with AWS Lambda, SQS, and CloudWatch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you can automate workflows and improve system reliability.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439</Words>
  <Application>Microsoft Office PowerPoint</Application>
  <PresentationFormat>Custom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23</cp:revision>
  <dcterms:created xsi:type="dcterms:W3CDTF">2025-02-12T13:55:19Z</dcterms:created>
  <dcterms:modified xsi:type="dcterms:W3CDTF">2025-02-25T12:51:42Z</dcterms:modified>
</cp:coreProperties>
</file>