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</p:sldMasterIdLst>
  <p:notesMasterIdLst>
    <p:notesMasterId r:id="rId8"/>
  </p:notesMasterIdLst>
  <p:sldIdLst>
    <p:sldId id="471" r:id="rId2"/>
    <p:sldId id="472" r:id="rId3"/>
    <p:sldId id="473" r:id="rId4"/>
    <p:sldId id="474" r:id="rId5"/>
    <p:sldId id="475" r:id="rId6"/>
    <p:sldId id="476" r:id="rId7"/>
  </p:sldIdLst>
  <p:sldSz cx="12192000" cy="6858000"/>
  <p:notesSz cx="6858000" cy="9144000"/>
  <p:defaultTextStyle>
    <a:defPPr>
      <a:defRPr lang="en-US"/>
    </a:defPPr>
    <a:lvl1pPr marL="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245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E4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7" autoAdjust="0"/>
    <p:restoredTop sz="94291" autoAdjust="0"/>
  </p:normalViewPr>
  <p:slideViewPr>
    <p:cSldViewPr>
      <p:cViewPr varScale="1">
        <p:scale>
          <a:sx n="67" d="100"/>
          <a:sy n="67" d="100"/>
        </p:scale>
        <p:origin x="1406" y="67"/>
      </p:cViewPr>
      <p:guideLst>
        <p:guide orient="horz" pos="216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2838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74EC6-3890-417B-9308-14EFBD00FA63}" type="datetimeFigureOut">
              <a:rPr lang="en-US" smtClean="0"/>
              <a:t>1/22/2025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83C400-BD9D-4609-A213-F91E975003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783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1pPr>
    <a:lvl2pPr marL="62343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2pPr>
    <a:lvl3pPr marL="1246876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3pPr>
    <a:lvl4pPr marL="1870314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4pPr>
    <a:lvl5pPr marL="2493752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5pPr>
    <a:lvl6pPr marL="3117190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6pPr>
    <a:lvl7pPr marL="3740628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7pPr>
    <a:lvl8pPr marL="4364065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8pPr>
    <a:lvl9pPr marL="4987503" algn="l" defTabSz="1246876" rtl="0" eaLnBrk="1" latinLnBrk="0" hangingPunct="1">
      <a:defRPr sz="16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020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EA2B9-04FF-2C9F-73EA-0579620E1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DDF9D5-A0E9-3B12-152B-56AB45AA12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759C72-FB7A-68D9-13DD-BA7BF74CD3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1AB00-766D-D0A4-4E11-60B98B57A1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303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F2353-8648-6744-84BA-1CB63F28B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7F5046-AFCD-F933-4A76-95B0E522A0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5AA0A5-ADFD-10EC-3EEB-7DD96D768B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1803BB-F6A1-1314-F6C3-D4FD1F3FC8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920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E33AE-72C2-F724-2F8C-A586F6F21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F1D1FA-B85A-09AA-E7DF-70643E0DF1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DDEBF2-A4DD-D2A3-3D94-0A16DEF353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40421-CA77-2CBD-133F-90DB3E46D4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928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217D1-AC8B-7D85-948D-05BE78FCA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FDE07D-FBF1-0CF5-32E2-A21F73D004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AC53BC-F0CB-DF7F-0F8F-B727B3618B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F8A17-FB91-F0FE-E4B3-91EDE7E0B5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47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B36AC-85F8-4FAC-5D62-29F21B60D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DC45D0-5F02-8A33-94E8-FCE96BC884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EDFD35-EBE0-04CA-0527-52CFC71A49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7A156-9D45-2DD3-C005-2E97859852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83C400-BD9D-4609-A213-F91E975003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977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5386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224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01614"/>
            <a:ext cx="2743200" cy="42910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01614"/>
            <a:ext cx="8026400" cy="42910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9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918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1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2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4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1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1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49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7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5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492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2" y="1173164"/>
            <a:ext cx="5384800" cy="3319462"/>
          </a:xfr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0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3" y="1535120"/>
            <a:ext cx="5386919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3" y="2174882"/>
            <a:ext cx="5386919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7" y="1535120"/>
            <a:ext cx="5389035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2" indent="0">
              <a:buNone/>
              <a:defRPr sz="2667" b="1"/>
            </a:lvl2pPr>
            <a:lvl3pPr marL="1219165" indent="0">
              <a:buNone/>
              <a:defRPr sz="2400" b="1"/>
            </a:lvl3pPr>
            <a:lvl4pPr marL="1828747" indent="0">
              <a:buNone/>
              <a:defRPr sz="2133" b="1"/>
            </a:lvl4pPr>
            <a:lvl5pPr marL="2438331" indent="0">
              <a:buNone/>
              <a:defRPr sz="2133" b="1"/>
            </a:lvl5pPr>
            <a:lvl6pPr marL="3047912" indent="0">
              <a:buNone/>
              <a:defRPr sz="2133" b="1"/>
            </a:lvl6pPr>
            <a:lvl7pPr marL="3657494" indent="0">
              <a:buNone/>
              <a:defRPr sz="2133" b="1"/>
            </a:lvl7pPr>
            <a:lvl8pPr marL="4267075" indent="0">
              <a:buNone/>
              <a:defRPr sz="2133" b="1"/>
            </a:lvl8pPr>
            <a:lvl9pPr marL="4876659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7" y="2174882"/>
            <a:ext cx="5389035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2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3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54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10" y="273050"/>
            <a:ext cx="4011086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6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5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10" y="1435111"/>
            <a:ext cx="4011086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159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2" indent="0">
              <a:buNone/>
              <a:defRPr sz="3735"/>
            </a:lvl2pPr>
            <a:lvl3pPr marL="1219165" indent="0">
              <a:buNone/>
              <a:defRPr sz="3200"/>
            </a:lvl3pPr>
            <a:lvl4pPr marL="1828747" indent="0">
              <a:buNone/>
              <a:defRPr sz="2667"/>
            </a:lvl4pPr>
            <a:lvl5pPr marL="2438331" indent="0">
              <a:buNone/>
              <a:defRPr sz="2667"/>
            </a:lvl5pPr>
            <a:lvl6pPr marL="3047912" indent="0">
              <a:buNone/>
              <a:defRPr sz="2667"/>
            </a:lvl6pPr>
            <a:lvl7pPr marL="3657494" indent="0">
              <a:buNone/>
              <a:defRPr sz="2667"/>
            </a:lvl7pPr>
            <a:lvl8pPr marL="4267075" indent="0">
              <a:buNone/>
              <a:defRPr sz="2667"/>
            </a:lvl8pPr>
            <a:lvl9pPr marL="4876659" indent="0">
              <a:buNone/>
              <a:defRPr sz="2667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2" indent="0">
              <a:buNone/>
              <a:defRPr sz="1600"/>
            </a:lvl2pPr>
            <a:lvl3pPr marL="1219165" indent="0">
              <a:buNone/>
              <a:defRPr sz="1335"/>
            </a:lvl3pPr>
            <a:lvl4pPr marL="1828747" indent="0">
              <a:buNone/>
              <a:defRPr sz="1200"/>
            </a:lvl4pPr>
            <a:lvl5pPr marL="2438331" indent="0">
              <a:buNone/>
              <a:defRPr sz="1200"/>
            </a:lvl5pPr>
            <a:lvl6pPr marL="3047912" indent="0">
              <a:buNone/>
              <a:defRPr sz="1200"/>
            </a:lvl6pPr>
            <a:lvl7pPr marL="3657494" indent="0">
              <a:buNone/>
              <a:defRPr sz="1200"/>
            </a:lvl7pPr>
            <a:lvl8pPr marL="4267075" indent="0">
              <a:buNone/>
              <a:defRPr sz="1200"/>
            </a:lvl8pPr>
            <a:lvl9pPr marL="487665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65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2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4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94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ctr" defTabSz="1219165" rtl="0" eaLnBrk="1" latinLnBrk="0" hangingPunct="1">
        <a:spcBef>
          <a:spcPct val="0"/>
        </a:spcBef>
        <a:buNone/>
        <a:defRPr sz="58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8" indent="-457188" algn="l" defTabSz="1219165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2" indent="-380990" algn="l" defTabSz="1219165" rtl="0" eaLnBrk="1" latinLnBrk="0" hangingPunct="1">
        <a:spcBef>
          <a:spcPct val="20000"/>
        </a:spcBef>
        <a:buFont typeface="Arial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3955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39" indent="-304792" algn="l" defTabSz="1219165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21" indent="-304792" algn="l" defTabSz="1219165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04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86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67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51" indent="-304792" algn="l" defTabSz="1219165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6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47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1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12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94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75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59" algn="l" defTabSz="12191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/>
          <p:cNvSpPr>
            <a:spLocks noChangeAspect="1" noChangeArrowheads="1"/>
          </p:cNvSpPr>
          <p:nvPr/>
        </p:nvSpPr>
        <p:spPr bwMode="auto">
          <a:xfrm>
            <a:off x="728819" y="63395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/>
          <p:cNvSpPr>
            <a:spLocks noChangeAspect="1" noChangeArrowheads="1"/>
          </p:cNvSpPr>
          <p:nvPr/>
        </p:nvSpPr>
        <p:spPr bwMode="auto">
          <a:xfrm>
            <a:off x="932018" y="266596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743200" y="61447"/>
            <a:ext cx="6705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The Netflix System Design: Key Components and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08F83D-0A31-D998-F796-9DD3A4B9F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3200"/>
            <a:ext cx="12192000" cy="3656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12CA29-1457-AE38-8A8C-0B52D90D5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652949"/>
            <a:ext cx="8458200" cy="209849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165863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9A488-B4B2-8EB4-8888-830AFB772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>
            <a:extLst>
              <a:ext uri="{FF2B5EF4-FFF2-40B4-BE49-F238E27FC236}">
                <a16:creationId xmlns:a16="http://schemas.microsoft.com/office/drawing/2014/main" id="{153D7F87-89F5-F2EB-932B-3132B3458F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8819" y="63395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>
            <a:extLst>
              <a:ext uri="{FF2B5EF4-FFF2-40B4-BE49-F238E27FC236}">
                <a16:creationId xmlns:a16="http://schemas.microsoft.com/office/drawing/2014/main" id="{14EE27EF-7878-B531-7B5A-A5879CE7ED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2018" y="266596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9C2069-34A2-5436-05AC-E4A64492D414}"/>
              </a:ext>
            </a:extLst>
          </p:cNvPr>
          <p:cNvSpPr/>
          <p:nvPr/>
        </p:nvSpPr>
        <p:spPr>
          <a:xfrm>
            <a:off x="2743200" y="61447"/>
            <a:ext cx="6705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The Netflix System Design: Key Components and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66E56-F5AB-F606-138D-DE37315DA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3200"/>
            <a:ext cx="12192000" cy="36563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AE86F5-B9D6-7D95-8680-D73CF73D82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850609"/>
            <a:ext cx="10564699" cy="209579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78860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63FD0-C4BD-E71F-3300-52C2C2B0C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>
            <a:extLst>
              <a:ext uri="{FF2B5EF4-FFF2-40B4-BE49-F238E27FC236}">
                <a16:creationId xmlns:a16="http://schemas.microsoft.com/office/drawing/2014/main" id="{D4F3D3F1-069D-5DCE-42C0-6242855098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8819" y="63395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>
            <a:extLst>
              <a:ext uri="{FF2B5EF4-FFF2-40B4-BE49-F238E27FC236}">
                <a16:creationId xmlns:a16="http://schemas.microsoft.com/office/drawing/2014/main" id="{AE31BBF8-37DB-B747-4E1B-35F2938BF85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2018" y="266596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92766D-F0E8-E0EC-CD66-73103A0AEF32}"/>
              </a:ext>
            </a:extLst>
          </p:cNvPr>
          <p:cNvSpPr/>
          <p:nvPr/>
        </p:nvSpPr>
        <p:spPr>
          <a:xfrm>
            <a:off x="2743200" y="61447"/>
            <a:ext cx="6705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The Netflix System Design: Key Components and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B6A9D9-F6F7-A734-A3C8-763E5CBD7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3200"/>
            <a:ext cx="12192000" cy="36563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537501-4314-FA91-ADD6-250F8B9E6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680618"/>
            <a:ext cx="10698068" cy="212437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3572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D629F-63C9-F537-6ADF-CF5AF48DF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>
            <a:extLst>
              <a:ext uri="{FF2B5EF4-FFF2-40B4-BE49-F238E27FC236}">
                <a16:creationId xmlns:a16="http://schemas.microsoft.com/office/drawing/2014/main" id="{2F79F1E6-F1B5-2B09-C419-B14373E8620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8819" y="63395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>
            <a:extLst>
              <a:ext uri="{FF2B5EF4-FFF2-40B4-BE49-F238E27FC236}">
                <a16:creationId xmlns:a16="http://schemas.microsoft.com/office/drawing/2014/main" id="{6A7AC229-26A2-656B-2962-DDC5A20134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2018" y="266596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9BAB4F-E8F8-D848-8067-0B22408781D8}"/>
              </a:ext>
            </a:extLst>
          </p:cNvPr>
          <p:cNvSpPr/>
          <p:nvPr/>
        </p:nvSpPr>
        <p:spPr>
          <a:xfrm>
            <a:off x="2743200" y="61447"/>
            <a:ext cx="6705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The Netflix System Design: Key Components and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5FA1FF-8B20-8062-6EBA-2B8F92BB2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43200"/>
            <a:ext cx="12192000" cy="36563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9223AC-B299-F440-BD2A-F16177BC5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564451"/>
            <a:ext cx="8077200" cy="25083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464182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801D5-8F36-4EAF-F3BE-07AC48779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>
            <a:extLst>
              <a:ext uri="{FF2B5EF4-FFF2-40B4-BE49-F238E27FC236}">
                <a16:creationId xmlns:a16="http://schemas.microsoft.com/office/drawing/2014/main" id="{13145E02-66C5-3312-6D99-539280F43C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8819" y="63395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>
            <a:extLst>
              <a:ext uri="{FF2B5EF4-FFF2-40B4-BE49-F238E27FC236}">
                <a16:creationId xmlns:a16="http://schemas.microsoft.com/office/drawing/2014/main" id="{9A681E10-159B-354F-3869-A20239C54F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2018" y="266596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3914BF-1175-2E13-D36E-5947F8AE3EBE}"/>
              </a:ext>
            </a:extLst>
          </p:cNvPr>
          <p:cNvSpPr/>
          <p:nvPr/>
        </p:nvSpPr>
        <p:spPr>
          <a:xfrm>
            <a:off x="2743200" y="61447"/>
            <a:ext cx="6705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The Netflix System Design: Key Components and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774CDE-DE38-411D-77DF-95923EBD1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32174"/>
            <a:ext cx="12192000" cy="36563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A9915AF-33B8-1B33-BA29-708F7D255D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664758"/>
            <a:ext cx="7887514" cy="276424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508957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2025E-C4A4-556B-B77E-1C4B59F21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data:image/png;base64,iVBORw0KGgoAAAANSUhEUgAAANEAAADxCAMAAABiSKLrAAAAbFBMVEWIiIj////6+vr29vb19fX4+Pj5+fnu7u77+/v39/f9/f3z8/P+/v709PT8/Pyqqqrt7e3v7+/w8PDx8fHy8vK+vr7Q0NCjo6OBgYHY2Njk5OTHx8eNjY3c3NzGxsbn5+eWlpa1tbWcnJx6enob4+f+AAAIqklEQVR4nO3dCZuaOhQGYEZAh0FkX2W1//8/lkVMICeIkRmOPHz22lYg5OVEZLFzJRNrnC+xSGt3nJvQekMUYktnEiM1ouDrjCs/pukLkzoRtpjmNRcloRUFoiS8oo5UvLwsYpEgCaXoHLYiMRJqkRAJt0iEhFwkQMIqCgJRElpRLErCL3r1oxavSJSEWCRIQikyOtGQNPd8CaXICc04FiXhFomQkIsESChFbmhmwiT0opf3eBivMzSjLuORnh49oKxRKxIloayR24oESShFRScSI6EUJaGZCJNwiwhp/skFcpFAlbCLXiehF71MQisSJiEVVYkwqRP9oEpXI1HSXXRuWjo/2jz3f3v8YfjS7871lbU1EiT1IjrAKrvX/2iurzisijkk8OQC5ah7iERIyEUCJOyi10noRU9J490DUpFPRAApniJhFVnzSaOdOF6RKAmlKGhFgiTMohdIyYeIhEh30aV99E9NLo8VXLqn++Q/mIuIREid6DJsv32s91Ityi1hEtJRl5+ESX2NMKUR2ZYoCbNIjIRV5FiiJIyicx7mriVEKnCKfvxadBIloRQ1NTqJkcICpcgPr7rjOPYJZnFNbZVwikw/YHNlXmDi4xW9kU70jSnNqOu/xL4R0aWg3yNMgNHWp0I66i7Dy5PsdXFuApw1Eg8RndfuykLZa4Q/512EPrsIfzYtOmwje43wh4h+1u7KQvm5bk601wh9NlijXYQ+uwh/HqLrZkTXh+h4PDQP8lQ/PvAlSrT2xl0oRHQ5biOXXYQ+uwh/dhH+7CL82bRI3Ua2XKPvtTfuQvneReizi/BnF+HPLsKfTYu0bYQWsd5PfImIDmtv3IVy2EXos4vwZxfhzy7CH0okbyO7CH+2/D46rr1xF8pxF6HPLsKfXYQ/uwh/KJGyjWxatPZwWShEpK69cReKuovQZxfhzy7Cn12EP0SkGduItmHRzFF3P3r63ZHzTl4YdYqsHg/e/YdF2e7xcFRVrba109gMFp2evGhmjzpFVZLcvJVpl7K8hWaVB1liNVNdJh7VZ4Wd7P4aaa5I866lFEnDRHWksC5eVgtH8VWy8PHGTE5V/rr+QqSocTnm9CpTM+SMmRhVVJcPKbPYv5VFcs7x1F3P1eeikl1sXZHGB0lRLH+eSI75ICk6KZ8nctkOkaQN+cNEWjBRIimU0YpkHY4hmxOgqNIMHRaRJo6giLO+dyM/F1nsvpfqWVAv92Eihe0u3bNE+TgR/FkURfWhUHPMIBsguh6N0yKNs7o/EGkVIEpj+XA8fltJ0GzqDxMdQwBka+2gqQ/p9FYkpaNIiEXuje3OddQfg738rFCTcYmME9sdKXntbY1MBOy802JrotJ6bSUiInLia7y2+aZEbXuyxXbn5vXXGQazDs+6xUWGoql2kXU/DDrOssLWNFmZ65oQufeflwvU6PHDdO8ki/0xu/Rb7RVRvZNJgupW7y3bU+T6JLnej97MPLNUhbPIbJEV9U2y/eknHds5lfhfNMo/sb23oRX5LQXWGUmpGdtz3nxEpOiep7eP+5MFUEZJj+0SCnsCVX/CkrZUQFRvQG+8RkNOzHTi5LL0rW6x8YL0bwolGtdolqir0fQxAyQCNrdsVczFmdFS6fXp+4kSecPMEqntrAYkkklTYI288frkYKI+j+XCYtzRUdCIdMV/7mkWTDNmY6AU6bo5C9QknqwSEpFuzAdJUjZFQiJSoFMWfhIDu0ievDjD5ubquEV6AjVet3krU3B/Hvn8cYdDBJxUSlKVaJqmWvENMiXcImEQKcCYi26W1nZaN9SAXXFkcos0JZpxXLeICDpLDnVSBDkDusAtEhGN72p5J78LcMbn9+nudemgiDSlASLF66cC20NKbZ3qCnAnIfKp9gcxiIjVPj8/8mbVCBY9VsNes42C4YgBrgyUJ06NpkRdCuD8yB418pYIOkl2hyuQ2SOkKOMMO4M76vrBB4sG84Cjjrr5Cooeo4TdLwyGbLsC4IKgD93dHY66lUQye7gQxfqgfdcDhr7JeSOtLoL2dOn4KEdX2E+s0hp24j3RaUERsPnLLBmlYPceaYJVBB0Bja85p8ANn3rXgFX02kEqaSGAeywoGs7zjghYdqYoxyp68USCtMDZfX+wqHomav53fkBcWDSYx4NEBpkuAyLj3oSwSDIVsMM6ETVAp/3V/KG2tP/xRPRccI1IW7Comyr8PupE9052bbW/0yLHpX/1T1wRmQuskULa4oqcd/Z1pjLu6li0zqgDP49m5fmo+2NR3z50zFBYczLsBB6Rxx6y8Q5wRoE7LCaylhM5BnTs7cGdmZP1RZzdygeLXOjW9fg94jYXUnjjbBHRcJ5nImVKBA67fFgkL/HzIE4KRW7vM0/i/kQ0WSPHg75KldHdqc+h7pfZ0jKs/GuDM3hvNSLizSEqoroE1Yia7ELf00kIWS/o09z+EmLA6bC3hMh9TwRskDq51x47e4Zzhc73Qt64wyByPOjmUVT6cZZkcQV+0zxNflX05qgD36tSe3MilcCr1FLEe9sPRDYYjmgwD1wjMl1hm4h0ugF43PETVd6wB3RbKES2Pu+2cr9waHFBWESO+8JtyxrkckFYRDa8dxAAoRHNH3hRNTHkUIlsY9Z3TqR6LzcFokScSsKi4TzPRMYske0VT78XJJkJZ8uTzojV6FdEtmNkE9/diqLUzJTpAtmzalQyF6FvI5ETA9+OpraQwTYhwRvQMYqryX6sNn8vq8AynnqoGuXuCY7N/vMR3R7N47DzePR04J+gjJt4rM7V3SzwzbC8FzYtb2Z1jQtDd3nLDOLmD1E9v90++qfT4Lfh5N+cq/508shXb5st6Ll1cWa2RYu2EUo0p6QfkF2EP7sIf3YR/hCRs3ZXFoqzYdEGR92su1D4Q486yzq1D/L0iS85W67R2l1ZKLsIfzYs4l05+bg8rpxU/lZS3UXbyvZE/wFXu+LXNTDaDQAAAABJRU5ErkJggg==">
            <a:extLst>
              <a:ext uri="{FF2B5EF4-FFF2-40B4-BE49-F238E27FC236}">
                <a16:creationId xmlns:a16="http://schemas.microsoft.com/office/drawing/2014/main" id="{6B84BEC0-493D-308A-6F38-430938B7F7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28819" y="63395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1600" dirty="0"/>
          </a:p>
        </p:txBody>
      </p:sp>
      <p:sp>
        <p:nvSpPr>
          <p:cNvPr id="2" name="AutoShape 2" descr="Image result for file">
            <a:extLst>
              <a:ext uri="{FF2B5EF4-FFF2-40B4-BE49-F238E27FC236}">
                <a16:creationId xmlns:a16="http://schemas.microsoft.com/office/drawing/2014/main" id="{71108454-A2B6-2163-4877-423212D35E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32018" y="266596"/>
            <a:ext cx="406400" cy="406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D3C559-BE4B-ED85-6575-0C0D416B9EC5}"/>
              </a:ext>
            </a:extLst>
          </p:cNvPr>
          <p:cNvSpPr/>
          <p:nvPr/>
        </p:nvSpPr>
        <p:spPr>
          <a:xfrm>
            <a:off x="2743200" y="61447"/>
            <a:ext cx="6705600" cy="40011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dirty="0"/>
              <a:t>The Netflix System Design: Key Components and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3D8AB2-A569-64ED-EA15-F18DF5EF4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32174"/>
            <a:ext cx="12192000" cy="36563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20E474-956D-56E1-446C-66C3C1D8F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664758"/>
            <a:ext cx="11326806" cy="21053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3773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90820</TotalTime>
  <Words>60</Words>
  <Application>Microsoft Office PowerPoint</Application>
  <PresentationFormat>Widescreen</PresentationFormat>
  <Paragraphs>12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Ramesh</dc:creator>
  <cp:lastModifiedBy>Ramesh N</cp:lastModifiedBy>
  <cp:revision>9813</cp:revision>
  <dcterms:created xsi:type="dcterms:W3CDTF">2006-08-16T00:00:00Z</dcterms:created>
  <dcterms:modified xsi:type="dcterms:W3CDTF">2025-01-22T07:44:56Z</dcterms:modified>
</cp:coreProperties>
</file>