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12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86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56602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b="1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Microsoft Word Tutorial: Essential Features</a:t>
            </a:r>
            <a:endParaRPr lang="en-US" sz="4800" dirty="0"/>
          </a:p>
        </p:txBody>
      </p:sp>
      <p:sp>
        <p:nvSpPr>
          <p:cNvPr id="4" name="Text 1"/>
          <p:cNvSpPr/>
          <p:nvPr/>
        </p:nvSpPr>
        <p:spPr>
          <a:xfrm>
            <a:off x="793790" y="332374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What is Microsoft Word?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793790" y="3941802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Microsoft Word</a:t>
            </a:r>
            <a:r>
              <a:rPr lang="en-US" sz="2400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is a computer program used to </a:t>
            </a:r>
            <a:r>
              <a:rPr lang="en-US" sz="2400" b="1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create, edit, and format documents</a:t>
            </a:r>
            <a:r>
              <a:rPr lang="en-US" sz="2400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.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You can use it to write </a:t>
            </a:r>
            <a:r>
              <a:rPr lang="en-US" sz="2400" b="1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letters, resumes, reports, school work</a:t>
            </a:r>
            <a:r>
              <a:rPr lang="en-US" sz="2400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, 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and more.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793790" y="5285661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You can use Microsoft Word on a </a:t>
            </a:r>
            <a:r>
              <a:rPr lang="en-US" sz="2400" b="1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computer</a:t>
            </a: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, </a:t>
            </a:r>
            <a:r>
              <a:rPr lang="en-US" sz="2400" b="1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laptop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, or even a </a:t>
            </a:r>
            <a:r>
              <a:rPr lang="en-US" sz="2400" b="1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mobile device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793790" y="6283523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10" y="6291143"/>
            <a:ext cx="347663" cy="34766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70040" y="6266617"/>
            <a:ext cx="2026206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70134"/>
            <a:ext cx="57467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6000" b="1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Copy, Cut, and Paste</a:t>
            </a:r>
            <a:endParaRPr lang="en-US" sz="6000" dirty="0"/>
          </a:p>
        </p:txBody>
      </p:sp>
      <p:sp>
        <p:nvSpPr>
          <p:cNvPr id="4" name="Text 1"/>
          <p:cNvSpPr/>
          <p:nvPr/>
        </p:nvSpPr>
        <p:spPr>
          <a:xfrm>
            <a:off x="6280190" y="2232422"/>
            <a:ext cx="360807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7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Ctrl+C</a:t>
            </a:r>
            <a:endParaRPr lang="en-US" sz="7200" dirty="0"/>
          </a:p>
        </p:txBody>
      </p:sp>
      <p:sp>
        <p:nvSpPr>
          <p:cNvPr id="5" name="Text 2"/>
          <p:cNvSpPr/>
          <p:nvPr/>
        </p:nvSpPr>
        <p:spPr>
          <a:xfrm>
            <a:off x="6666548" y="32642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Copy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6280190" y="3754636"/>
            <a:ext cx="36080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Makes a copy of selected text.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10228421" y="2232422"/>
            <a:ext cx="36081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7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Ctrl+X</a:t>
            </a:r>
            <a:endParaRPr lang="en-US" sz="7200" dirty="0"/>
          </a:p>
        </p:txBody>
      </p:sp>
      <p:sp>
        <p:nvSpPr>
          <p:cNvPr id="8" name="Text 5"/>
          <p:cNvSpPr/>
          <p:nvPr/>
        </p:nvSpPr>
        <p:spPr>
          <a:xfrm>
            <a:off x="10614898" y="32642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Cut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10228421" y="3754636"/>
            <a:ext cx="3608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Removes selected text.</a:t>
            </a:r>
            <a:endParaRPr lang="en-US" sz="2400" dirty="0"/>
          </a:p>
        </p:txBody>
      </p:sp>
      <p:sp>
        <p:nvSpPr>
          <p:cNvPr id="10" name="Text 7"/>
          <p:cNvSpPr/>
          <p:nvPr/>
        </p:nvSpPr>
        <p:spPr>
          <a:xfrm>
            <a:off x="8254246" y="4911328"/>
            <a:ext cx="36081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7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Ctrl+V</a:t>
            </a:r>
            <a:endParaRPr lang="en-US" sz="7200" dirty="0"/>
          </a:p>
        </p:txBody>
      </p:sp>
      <p:sp>
        <p:nvSpPr>
          <p:cNvPr id="11" name="Text 8"/>
          <p:cNvSpPr/>
          <p:nvPr/>
        </p:nvSpPr>
        <p:spPr>
          <a:xfrm>
            <a:off x="8640723" y="59431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Paste</a:t>
            </a:r>
            <a:endParaRPr lang="en-US" sz="3200" dirty="0"/>
          </a:p>
        </p:txBody>
      </p:sp>
      <p:sp>
        <p:nvSpPr>
          <p:cNvPr id="12" name="Text 9"/>
          <p:cNvSpPr/>
          <p:nvPr/>
        </p:nvSpPr>
        <p:spPr>
          <a:xfrm>
            <a:off x="8254246" y="6433542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Places copied or cut text where your cursor is.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7627" y="1444300"/>
            <a:ext cx="8484681" cy="8262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b="1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Checking Spelling and Grammar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874130" y="2598730"/>
            <a:ext cx="30480" cy="4063722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5" name="Shape 2"/>
          <p:cNvSpPr/>
          <p:nvPr/>
        </p:nvSpPr>
        <p:spPr>
          <a:xfrm>
            <a:off x="1098801" y="2838641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6" name="Shape 3"/>
          <p:cNvSpPr/>
          <p:nvPr/>
        </p:nvSpPr>
        <p:spPr>
          <a:xfrm>
            <a:off x="618979" y="259873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49" y="2641235"/>
            <a:ext cx="340162" cy="42529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008200" y="26765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Access Review Tab</a:t>
            </a:r>
            <a:endParaRPr lang="en-US" sz="3200" dirty="0"/>
          </a:p>
        </p:txBody>
      </p:sp>
      <p:sp>
        <p:nvSpPr>
          <p:cNvPr id="9" name="Text 5"/>
          <p:cNvSpPr/>
          <p:nvPr/>
        </p:nvSpPr>
        <p:spPr>
          <a:xfrm>
            <a:off x="2008200" y="3167015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Click on the </a:t>
            </a:r>
            <a:r>
              <a:rPr lang="en-US" sz="2400" b="1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Review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tab.</a:t>
            </a:r>
            <a:endParaRPr lang="en-US" sz="2400" dirty="0"/>
          </a:p>
        </p:txBody>
      </p:sp>
      <p:sp>
        <p:nvSpPr>
          <p:cNvPr id="10" name="Shape 6"/>
          <p:cNvSpPr/>
          <p:nvPr/>
        </p:nvSpPr>
        <p:spPr>
          <a:xfrm>
            <a:off x="1098801" y="4223457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11" name="Shape 7"/>
          <p:cNvSpPr/>
          <p:nvPr/>
        </p:nvSpPr>
        <p:spPr>
          <a:xfrm>
            <a:off x="618979" y="398354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049" y="4026051"/>
            <a:ext cx="340162" cy="425291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2008200" y="40614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Run Spell Check</a:t>
            </a:r>
            <a:endParaRPr lang="en-US" sz="3200" dirty="0"/>
          </a:p>
        </p:txBody>
      </p:sp>
      <p:sp>
        <p:nvSpPr>
          <p:cNvPr id="14" name="Text 9"/>
          <p:cNvSpPr/>
          <p:nvPr/>
        </p:nvSpPr>
        <p:spPr>
          <a:xfrm>
            <a:off x="2008200" y="4551831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Click </a:t>
            </a:r>
            <a:r>
              <a:rPr lang="en-US" sz="2400" b="1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Spelling &amp; Grammar</a:t>
            </a:r>
            <a:r>
              <a:rPr lang="en-US" sz="2400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to check for mistakes.</a:t>
            </a:r>
            <a:endParaRPr lang="en-US" sz="2400" dirty="0"/>
          </a:p>
        </p:txBody>
      </p:sp>
      <p:sp>
        <p:nvSpPr>
          <p:cNvPr id="15" name="Shape 10"/>
          <p:cNvSpPr/>
          <p:nvPr/>
        </p:nvSpPr>
        <p:spPr>
          <a:xfrm>
            <a:off x="1098801" y="5608273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16" name="Shape 11"/>
          <p:cNvSpPr/>
          <p:nvPr/>
        </p:nvSpPr>
        <p:spPr>
          <a:xfrm>
            <a:off x="618979" y="536836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049" y="5410867"/>
            <a:ext cx="340162" cy="425291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2008200" y="54462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Identify Errors</a:t>
            </a:r>
            <a:endParaRPr lang="en-US" sz="3200" dirty="0"/>
          </a:p>
        </p:txBody>
      </p:sp>
      <p:sp>
        <p:nvSpPr>
          <p:cNvPr id="19" name="Text 13"/>
          <p:cNvSpPr/>
          <p:nvPr/>
        </p:nvSpPr>
        <p:spPr>
          <a:xfrm>
            <a:off x="2008200" y="5936647"/>
            <a:ext cx="61671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Word will show you </a:t>
            </a:r>
            <a:r>
              <a:rPr lang="en-US" sz="2400" b="1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red lines</a:t>
            </a:r>
            <a:r>
              <a:rPr lang="en-US" sz="2400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for spelling errors and </a:t>
            </a:r>
            <a:r>
              <a:rPr lang="en-US" sz="2400" b="1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blue lines</a:t>
            </a:r>
            <a:r>
              <a:rPr lang="en-US" sz="2400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for grammar issues.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49617"/>
            <a:ext cx="659201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b="1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Printing Your Document</a:t>
            </a:r>
            <a:endParaRPr lang="en-US" sz="4800" dirty="0"/>
          </a:p>
        </p:txBody>
      </p:sp>
      <p:sp>
        <p:nvSpPr>
          <p:cNvPr id="3" name="Shape 1"/>
          <p:cNvSpPr/>
          <p:nvPr/>
        </p:nvSpPr>
        <p:spPr>
          <a:xfrm>
            <a:off x="793790" y="1912025"/>
            <a:ext cx="1630323" cy="1306949"/>
          </a:xfrm>
          <a:prstGeom prst="roundRect">
            <a:avLst>
              <a:gd name="adj" fmla="val 728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467" y="2366129"/>
            <a:ext cx="318968" cy="39862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650927" y="2138839"/>
            <a:ext cx="231933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Open Print Menu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2650927" y="2629257"/>
            <a:ext cx="23193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Click </a:t>
            </a:r>
            <a:r>
              <a:rPr lang="en-US" sz="2400" b="1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File &gt; Print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2537460" y="3203734"/>
            <a:ext cx="11185803" cy="15240"/>
          </a:xfrm>
          <a:prstGeom prst="roundRect">
            <a:avLst>
              <a:gd name="adj" fmla="val 625116"/>
            </a:avLst>
          </a:prstGeom>
          <a:solidFill>
            <a:srgbClr val="C0C1D7"/>
          </a:solidFill>
          <a:ln/>
        </p:spPr>
      </p:sp>
      <p:sp>
        <p:nvSpPr>
          <p:cNvPr id="8" name="Shape 5"/>
          <p:cNvSpPr/>
          <p:nvPr/>
        </p:nvSpPr>
        <p:spPr>
          <a:xfrm>
            <a:off x="793790" y="3332321"/>
            <a:ext cx="3260646" cy="1306949"/>
          </a:xfrm>
          <a:prstGeom prst="roundRect">
            <a:avLst>
              <a:gd name="adj" fmla="val 728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569" y="3786426"/>
            <a:ext cx="318968" cy="398621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4281249" y="3559135"/>
            <a:ext cx="224159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Select Printer</a:t>
            </a:r>
            <a:endParaRPr lang="en-US" sz="3200" dirty="0"/>
          </a:p>
        </p:txBody>
      </p:sp>
      <p:sp>
        <p:nvSpPr>
          <p:cNvPr id="11" name="Text 7"/>
          <p:cNvSpPr/>
          <p:nvPr/>
        </p:nvSpPr>
        <p:spPr>
          <a:xfrm>
            <a:off x="4281249" y="4049554"/>
            <a:ext cx="22415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Choose your </a:t>
            </a:r>
            <a:r>
              <a:rPr lang="en-US" sz="2400" b="1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printer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  <p:sp>
        <p:nvSpPr>
          <p:cNvPr id="12" name="Shape 8"/>
          <p:cNvSpPr/>
          <p:nvPr/>
        </p:nvSpPr>
        <p:spPr>
          <a:xfrm>
            <a:off x="4167783" y="4624030"/>
            <a:ext cx="9555480" cy="15240"/>
          </a:xfrm>
          <a:prstGeom prst="roundRect">
            <a:avLst>
              <a:gd name="adj" fmla="val 625116"/>
            </a:avLst>
          </a:prstGeom>
          <a:solidFill>
            <a:srgbClr val="C0C1D7"/>
          </a:solidFill>
          <a:ln/>
        </p:spPr>
      </p:sp>
      <p:sp>
        <p:nvSpPr>
          <p:cNvPr id="13" name="Shape 9"/>
          <p:cNvSpPr/>
          <p:nvPr/>
        </p:nvSpPr>
        <p:spPr>
          <a:xfrm>
            <a:off x="793790" y="4752618"/>
            <a:ext cx="4890968" cy="1306949"/>
          </a:xfrm>
          <a:prstGeom prst="roundRect">
            <a:avLst>
              <a:gd name="adj" fmla="val 728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9790" y="5206722"/>
            <a:ext cx="318968" cy="398621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5911572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Set Copies</a:t>
            </a:r>
            <a:endParaRPr lang="en-US" sz="3200" dirty="0"/>
          </a:p>
        </p:txBody>
      </p:sp>
      <p:sp>
        <p:nvSpPr>
          <p:cNvPr id="16" name="Text 11"/>
          <p:cNvSpPr/>
          <p:nvPr/>
        </p:nvSpPr>
        <p:spPr>
          <a:xfrm>
            <a:off x="5911572" y="5469850"/>
            <a:ext cx="311062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Select the number of </a:t>
            </a:r>
            <a:r>
              <a:rPr lang="en-US" sz="2400" b="1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copies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  <p:sp>
        <p:nvSpPr>
          <p:cNvPr id="17" name="Shape 12"/>
          <p:cNvSpPr/>
          <p:nvPr/>
        </p:nvSpPr>
        <p:spPr>
          <a:xfrm>
            <a:off x="5798106" y="6044327"/>
            <a:ext cx="7925157" cy="15240"/>
          </a:xfrm>
          <a:prstGeom prst="roundRect">
            <a:avLst>
              <a:gd name="adj" fmla="val 625116"/>
            </a:avLst>
          </a:prstGeom>
          <a:solidFill>
            <a:srgbClr val="C0C1D7"/>
          </a:solidFill>
          <a:ln/>
        </p:spPr>
      </p:sp>
      <p:sp>
        <p:nvSpPr>
          <p:cNvPr id="18" name="Shape 13"/>
          <p:cNvSpPr/>
          <p:nvPr/>
        </p:nvSpPr>
        <p:spPr>
          <a:xfrm>
            <a:off x="793790" y="6172914"/>
            <a:ext cx="6521410" cy="1306949"/>
          </a:xfrm>
          <a:prstGeom prst="roundRect">
            <a:avLst>
              <a:gd name="adj" fmla="val 728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5011" y="6627019"/>
            <a:ext cx="318968" cy="398621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7542014" y="6399728"/>
            <a:ext cx="215360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Print Document</a:t>
            </a:r>
            <a:endParaRPr lang="en-US" sz="3200" dirty="0"/>
          </a:p>
        </p:txBody>
      </p:sp>
      <p:sp>
        <p:nvSpPr>
          <p:cNvPr id="21" name="Text 15"/>
          <p:cNvSpPr/>
          <p:nvPr/>
        </p:nvSpPr>
        <p:spPr>
          <a:xfrm>
            <a:off x="7542014" y="6890147"/>
            <a:ext cx="215360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Click </a:t>
            </a:r>
            <a:r>
              <a:rPr lang="en-US" sz="2400" b="1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Print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16499"/>
            <a:ext cx="651033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Closing Microsoft Word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678906"/>
            <a:ext cx="2152055" cy="1306949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892" y="3294936"/>
            <a:ext cx="318968" cy="39862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357217" y="29057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Click Close Button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357217" y="3396139"/>
            <a:ext cx="364652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Click the </a:t>
            </a: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X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in the top-right corner.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5187077" y="3998952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C0C1D7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2381" y="4042529"/>
            <a:ext cx="4304109" cy="1306949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4892" y="4496633"/>
            <a:ext cx="318968" cy="3986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433304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Save Prompt</a:t>
            </a:r>
            <a:endParaRPr lang="en-US" sz="2200" dirty="0"/>
          </a:p>
        </p:txBody>
      </p:sp>
      <p:sp>
        <p:nvSpPr>
          <p:cNvPr id="11" name="Text 5"/>
          <p:cNvSpPr/>
          <p:nvPr/>
        </p:nvSpPr>
        <p:spPr>
          <a:xfrm>
            <a:off x="6433304" y="4759762"/>
            <a:ext cx="70442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If you haven't saved, it will ask if you want to </a:t>
            </a: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Save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before closing.</a:t>
            </a:r>
            <a:endParaRPr lang="en-US" sz="1750" dirty="0"/>
          </a:p>
        </p:txBody>
      </p:sp>
      <p:sp>
        <p:nvSpPr>
          <p:cNvPr id="12" name="Shape 6"/>
          <p:cNvSpPr/>
          <p:nvPr/>
        </p:nvSpPr>
        <p:spPr>
          <a:xfrm>
            <a:off x="6263164" y="5362575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C0C1D7"/>
          </a:solidFill>
          <a:ln/>
        </p:spPr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294" y="5406152"/>
            <a:ext cx="6456164" cy="1306949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4773" y="5860256"/>
            <a:ext cx="318968" cy="3986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509272" y="56329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Confirm Action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509272" y="6123384"/>
            <a:ext cx="408884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Choose to save, don't save, or cancel.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179451"/>
            <a:ext cx="675703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b="1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Opening Microsoft Word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793790" y="522839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5270897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30906" y="5306258"/>
            <a:ext cx="288262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Start Microsoft Word</a:t>
            </a:r>
            <a:endParaRPr lang="en-US" sz="3200" dirty="0"/>
          </a:p>
        </p:txBody>
      </p:sp>
      <p:sp>
        <p:nvSpPr>
          <p:cNvPr id="7" name="Text 3"/>
          <p:cNvSpPr/>
          <p:nvPr/>
        </p:nvSpPr>
        <p:spPr>
          <a:xfrm>
            <a:off x="1530906" y="5796677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Click the </a:t>
            </a:r>
            <a:r>
              <a:rPr lang="en-US" sz="2400" b="1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Microsoft Word icon</a:t>
            </a:r>
            <a:r>
              <a:rPr lang="en-US" sz="2400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on your desktop or from the Start menu.</a:t>
            </a:r>
            <a:endParaRPr lang="en-US" sz="2400" dirty="0"/>
          </a:p>
        </p:txBody>
      </p:sp>
      <p:sp>
        <p:nvSpPr>
          <p:cNvPr id="8" name="Shape 4"/>
          <p:cNvSpPr/>
          <p:nvPr/>
        </p:nvSpPr>
        <p:spPr>
          <a:xfrm>
            <a:off x="7457003" y="522839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2074" y="5270897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194119" y="5306258"/>
            <a:ext cx="331398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Choose Document Type</a:t>
            </a:r>
            <a:endParaRPr lang="en-US" sz="3200" dirty="0"/>
          </a:p>
        </p:txBody>
      </p:sp>
      <p:sp>
        <p:nvSpPr>
          <p:cNvPr id="11" name="Text 6"/>
          <p:cNvSpPr/>
          <p:nvPr/>
        </p:nvSpPr>
        <p:spPr>
          <a:xfrm>
            <a:off x="8194119" y="5796677"/>
            <a:ext cx="56426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When it opens, you can choose to </a:t>
            </a:r>
            <a:r>
              <a:rPr lang="en-US" sz="2400" b="1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start a new blank document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or use a </a:t>
            </a:r>
            <a:r>
              <a:rPr lang="en-US" sz="2400" b="1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template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(like for resumes or letters).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53647"/>
            <a:ext cx="918543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b="1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Understanding the Word Window</a:t>
            </a:r>
            <a:endParaRPr lang="en-US" sz="4800" dirty="0"/>
          </a:p>
        </p:txBody>
      </p:sp>
      <p:sp>
        <p:nvSpPr>
          <p:cNvPr id="3" name="Shape 1"/>
          <p:cNvSpPr/>
          <p:nvPr/>
        </p:nvSpPr>
        <p:spPr>
          <a:xfrm>
            <a:off x="793790" y="2716054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29504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Title Bar</a:t>
            </a:r>
            <a:endParaRPr lang="en-US" sz="3200" dirty="0"/>
          </a:p>
        </p:txBody>
      </p:sp>
      <p:sp>
        <p:nvSpPr>
          <p:cNvPr id="5" name="Text 3"/>
          <p:cNvSpPr/>
          <p:nvPr/>
        </p:nvSpPr>
        <p:spPr>
          <a:xfrm>
            <a:off x="1028224" y="3440906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Shows the name of your document.</a:t>
            </a:r>
            <a:endParaRPr lang="en-US" sz="2400" dirty="0"/>
          </a:p>
        </p:txBody>
      </p:sp>
      <p:sp>
        <p:nvSpPr>
          <p:cNvPr id="6" name="Shape 4"/>
          <p:cNvSpPr/>
          <p:nvPr/>
        </p:nvSpPr>
        <p:spPr>
          <a:xfrm>
            <a:off x="5216962" y="2716054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451396" y="29504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Ribbon</a:t>
            </a:r>
            <a:endParaRPr lang="en-US" sz="3200" dirty="0"/>
          </a:p>
        </p:txBody>
      </p:sp>
      <p:sp>
        <p:nvSpPr>
          <p:cNvPr id="8" name="Text 6"/>
          <p:cNvSpPr/>
          <p:nvPr/>
        </p:nvSpPr>
        <p:spPr>
          <a:xfrm>
            <a:off x="5451396" y="3440906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 menu with buttons grouped under tabs like </a:t>
            </a:r>
            <a:r>
              <a:rPr lang="en-US" sz="2400" b="1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Home, Insert, Layout, Review</a:t>
            </a:r>
            <a:r>
              <a:rPr lang="en-US" sz="2400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Shape 7"/>
          <p:cNvSpPr/>
          <p:nvPr/>
        </p:nvSpPr>
        <p:spPr>
          <a:xfrm>
            <a:off x="9640132" y="2716054"/>
            <a:ext cx="4504757" cy="2047994"/>
          </a:xfrm>
          <a:prstGeom prst="roundRect">
            <a:avLst>
              <a:gd name="adj" fmla="val 46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74568" y="29504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Document Area</a:t>
            </a:r>
            <a:endParaRPr lang="en-US" sz="3200" dirty="0"/>
          </a:p>
        </p:txBody>
      </p:sp>
      <p:sp>
        <p:nvSpPr>
          <p:cNvPr id="11" name="Text 9"/>
          <p:cNvSpPr/>
          <p:nvPr/>
        </p:nvSpPr>
        <p:spPr>
          <a:xfrm>
            <a:off x="9874568" y="3440906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The white page where you type.</a:t>
            </a:r>
            <a:endParaRPr lang="en-US" sz="2400" dirty="0"/>
          </a:p>
        </p:txBody>
      </p:sp>
      <p:sp>
        <p:nvSpPr>
          <p:cNvPr id="12" name="Shape 10"/>
          <p:cNvSpPr/>
          <p:nvPr/>
        </p:nvSpPr>
        <p:spPr>
          <a:xfrm>
            <a:off x="793790" y="4990862"/>
            <a:ext cx="6408063" cy="1685092"/>
          </a:xfrm>
          <a:prstGeom prst="roundRect">
            <a:avLst>
              <a:gd name="adj" fmla="val 565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1028224" y="52252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Cursor</a:t>
            </a:r>
            <a:endParaRPr lang="en-US" sz="3200" dirty="0"/>
          </a:p>
        </p:txBody>
      </p:sp>
      <p:sp>
        <p:nvSpPr>
          <p:cNvPr id="14" name="Text 12"/>
          <p:cNvSpPr/>
          <p:nvPr/>
        </p:nvSpPr>
        <p:spPr>
          <a:xfrm>
            <a:off x="1028224" y="5715714"/>
            <a:ext cx="59391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The blinking line that shows where your text will appear.</a:t>
            </a:r>
            <a:endParaRPr lang="en-US" sz="2400" dirty="0"/>
          </a:p>
        </p:txBody>
      </p:sp>
      <p:sp>
        <p:nvSpPr>
          <p:cNvPr id="15" name="Shape 13"/>
          <p:cNvSpPr/>
          <p:nvPr/>
        </p:nvSpPr>
        <p:spPr>
          <a:xfrm>
            <a:off x="7428667" y="4990862"/>
            <a:ext cx="6716222" cy="1685092"/>
          </a:xfrm>
          <a:prstGeom prst="roundRect">
            <a:avLst>
              <a:gd name="adj" fmla="val 565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663101" y="52252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Status Bar</a:t>
            </a:r>
            <a:endParaRPr lang="en-US" sz="3200" dirty="0"/>
          </a:p>
        </p:txBody>
      </p:sp>
      <p:sp>
        <p:nvSpPr>
          <p:cNvPr id="17" name="Text 15"/>
          <p:cNvSpPr/>
          <p:nvPr/>
        </p:nvSpPr>
        <p:spPr>
          <a:xfrm>
            <a:off x="7663101" y="5715714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Shows the page number, word count, and language.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539121"/>
            <a:ext cx="648212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b="1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Typing and Editing Text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6280190" y="2588062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790373" y="25880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Start Typing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6790373" y="3078480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Just </a:t>
            </a:r>
            <a:r>
              <a:rPr lang="en-US" sz="2400" b="1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click and start typing</a:t>
            </a:r>
            <a:r>
              <a:rPr lang="en-US" sz="2400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on the blank page.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6620351" y="3668197"/>
            <a:ext cx="170021" cy="1216223"/>
          </a:xfrm>
          <a:prstGeom prst="roundRect">
            <a:avLst>
              <a:gd name="adj" fmla="val 5603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130534" y="36681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Move Cursor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7130534" y="4158615"/>
            <a:ext cx="670607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To </a:t>
            </a:r>
            <a:r>
              <a:rPr lang="en-US" sz="2400" b="1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edit text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, use your mouse or arrow keys to move the cursor.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6960632" y="5111234"/>
            <a:ext cx="170021" cy="1352312"/>
          </a:xfrm>
          <a:prstGeom prst="roundRect">
            <a:avLst>
              <a:gd name="adj" fmla="val 5603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470815" y="51112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Delete Text</a:t>
            </a:r>
            <a:endParaRPr lang="en-US" sz="3200" dirty="0"/>
          </a:p>
        </p:txBody>
      </p:sp>
      <p:sp>
        <p:nvSpPr>
          <p:cNvPr id="12" name="Text 9"/>
          <p:cNvSpPr/>
          <p:nvPr/>
        </p:nvSpPr>
        <p:spPr>
          <a:xfrm>
            <a:off x="7470815" y="5601653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Use </a:t>
            </a:r>
            <a:r>
              <a:rPr lang="en-US" sz="2400" b="1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Backspace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to delete letters before the cursor.</a:t>
            </a:r>
            <a:endParaRPr lang="en-US" sz="2400" dirty="0"/>
          </a:p>
        </p:txBody>
      </p:sp>
      <p:sp>
        <p:nvSpPr>
          <p:cNvPr id="13" name="Text 10"/>
          <p:cNvSpPr/>
          <p:nvPr/>
        </p:nvSpPr>
        <p:spPr>
          <a:xfrm>
            <a:off x="7470815" y="6100643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Use </a:t>
            </a:r>
            <a:r>
              <a:rPr lang="en-US" sz="2400" b="1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Delete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to remove letters after the cursor.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4053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6000" b="1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Formatting Text</a:t>
            </a:r>
            <a:endParaRPr lang="en-US" sz="6000" dirty="0"/>
          </a:p>
        </p:txBody>
      </p:sp>
      <p:sp>
        <p:nvSpPr>
          <p:cNvPr id="3" name="Text 1"/>
          <p:cNvSpPr/>
          <p:nvPr/>
        </p:nvSpPr>
        <p:spPr>
          <a:xfrm>
            <a:off x="793790" y="260294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You can change how your text looks using the </a:t>
            </a:r>
            <a:r>
              <a:rPr lang="en-US" sz="2400" b="1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Home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tab.</a:t>
            </a:r>
            <a:endParaRPr lang="en-US" sz="24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260646"/>
            <a:ext cx="566976" cy="56697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87579" y="3355658"/>
            <a:ext cx="225421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Bold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1587579" y="3846076"/>
            <a:ext cx="22542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Makes your text thicker. (Shortcut: Ctrl + B)</a:t>
            </a:r>
            <a:endParaRPr lang="en-US" sz="24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5278" y="3260646"/>
            <a:ext cx="566976" cy="56697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4919067" y="3355658"/>
            <a:ext cx="225432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Italic</a:t>
            </a:r>
            <a:endParaRPr lang="en-US" sz="3200" dirty="0"/>
          </a:p>
        </p:txBody>
      </p:sp>
      <p:sp>
        <p:nvSpPr>
          <p:cNvPr id="9" name="Text 5"/>
          <p:cNvSpPr/>
          <p:nvPr/>
        </p:nvSpPr>
        <p:spPr>
          <a:xfrm>
            <a:off x="4919067" y="3846076"/>
            <a:ext cx="225432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Slants your text. (Ctrl + I)</a:t>
            </a:r>
            <a:endParaRPr lang="en-US" sz="240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6884" y="3260646"/>
            <a:ext cx="566976" cy="56697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8250674" y="3355658"/>
            <a:ext cx="225432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Underline</a:t>
            </a:r>
            <a:endParaRPr lang="en-US" sz="3200" dirty="0"/>
          </a:p>
        </p:txBody>
      </p:sp>
      <p:sp>
        <p:nvSpPr>
          <p:cNvPr id="12" name="Text 7"/>
          <p:cNvSpPr/>
          <p:nvPr/>
        </p:nvSpPr>
        <p:spPr>
          <a:xfrm>
            <a:off x="8250674" y="3846076"/>
            <a:ext cx="225432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Adds a line under the text. (Ctrl + U)</a:t>
            </a:r>
            <a:endParaRPr lang="en-US" sz="240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88491" y="3260646"/>
            <a:ext cx="566976" cy="566976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1582281" y="3355658"/>
            <a:ext cx="225432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Font</a:t>
            </a:r>
            <a:endParaRPr lang="en-US" sz="3200" dirty="0"/>
          </a:p>
        </p:txBody>
      </p:sp>
      <p:sp>
        <p:nvSpPr>
          <p:cNvPr id="15" name="Text 9"/>
          <p:cNvSpPr/>
          <p:nvPr/>
        </p:nvSpPr>
        <p:spPr>
          <a:xfrm>
            <a:off x="11582281" y="3846076"/>
            <a:ext cx="225432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Change the </a:t>
            </a:r>
            <a:r>
              <a:rPr lang="en-US" sz="2400" b="1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style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of letters.</a:t>
            </a:r>
            <a:endParaRPr lang="en-US" sz="2400" dirty="0"/>
          </a:p>
        </p:txBody>
      </p:sp>
      <p:sp>
        <p:nvSpPr>
          <p:cNvPr id="16" name="Text 10"/>
          <p:cNvSpPr/>
          <p:nvPr/>
        </p:nvSpPr>
        <p:spPr>
          <a:xfrm>
            <a:off x="793790" y="518993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Font Size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: Make text </a:t>
            </a:r>
            <a:r>
              <a:rPr lang="en-US" sz="2400" b="1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bigger or smaller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  <p:sp>
        <p:nvSpPr>
          <p:cNvPr id="17" name="Text 11"/>
          <p:cNvSpPr/>
          <p:nvPr/>
        </p:nvSpPr>
        <p:spPr>
          <a:xfrm>
            <a:off x="793790" y="580798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Text Color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: Change the </a:t>
            </a:r>
            <a:r>
              <a:rPr lang="en-US" sz="2400" b="1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color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of the letters.</a:t>
            </a:r>
            <a:endParaRPr lang="en-US" sz="2400" dirty="0"/>
          </a:p>
        </p:txBody>
      </p:sp>
      <p:sp>
        <p:nvSpPr>
          <p:cNvPr id="18" name="Text 12"/>
          <p:cNvSpPr/>
          <p:nvPr/>
        </p:nvSpPr>
        <p:spPr>
          <a:xfrm>
            <a:off x="793790" y="642604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Alignment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: Align text to </a:t>
            </a:r>
            <a:r>
              <a:rPr lang="en-US" sz="2400" dirty="0">
                <a:ea typeface="Inter" pitchFamily="34" charset="-122"/>
                <a:cs typeface="Inter" pitchFamily="34" charset="-120"/>
              </a:rPr>
              <a:t>the</a:t>
            </a:r>
            <a:r>
              <a:rPr lang="en-US" sz="2400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400" b="1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left, center, right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, or </a:t>
            </a:r>
            <a:r>
              <a:rPr lang="en-US" sz="2400" b="1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justify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20551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7458" y="2692360"/>
            <a:ext cx="4411028" cy="551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00"/>
              </a:lnSpc>
              <a:buNone/>
            </a:pPr>
            <a:r>
              <a:rPr lang="en-US" sz="4800" b="1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Saving Your Work</a:t>
            </a:r>
            <a:endParaRPr lang="en-US" sz="4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58" y="3508296"/>
            <a:ext cx="882134" cy="105858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64149" y="3684627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Save Command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1764149" y="4066103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Click </a:t>
            </a:r>
            <a:r>
              <a:rPr lang="en-US" sz="2400" b="1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File &gt; Save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or press </a:t>
            </a:r>
            <a:r>
              <a:rPr lang="en-US" sz="2400" b="1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Ctrl + S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58" y="4566880"/>
            <a:ext cx="882134" cy="105858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764149" y="4743212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Choose Location</a:t>
            </a:r>
            <a:endParaRPr lang="en-US" sz="3200" dirty="0"/>
          </a:p>
        </p:txBody>
      </p:sp>
      <p:sp>
        <p:nvSpPr>
          <p:cNvPr id="9" name="Text 4"/>
          <p:cNvSpPr/>
          <p:nvPr/>
        </p:nvSpPr>
        <p:spPr>
          <a:xfrm>
            <a:off x="1764149" y="5124688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Choose a folder and type a name for your file.</a:t>
            </a:r>
            <a:endParaRPr lang="en-US" sz="2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458" y="5625465"/>
            <a:ext cx="882134" cy="105858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764149" y="5801797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Confirm Save</a:t>
            </a:r>
            <a:endParaRPr lang="en-US" sz="3200" dirty="0"/>
          </a:p>
        </p:txBody>
      </p:sp>
      <p:sp>
        <p:nvSpPr>
          <p:cNvPr id="12" name="Text 6"/>
          <p:cNvSpPr/>
          <p:nvPr/>
        </p:nvSpPr>
        <p:spPr>
          <a:xfrm>
            <a:off x="1764149" y="6183273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Click </a:t>
            </a:r>
            <a:r>
              <a:rPr lang="en-US" sz="2400" b="1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Save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to keep your document safe.</a:t>
            </a:r>
            <a:endParaRPr lang="en-US" sz="24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458" y="6684050"/>
            <a:ext cx="882134" cy="105858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764149" y="6860381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Save As</a:t>
            </a:r>
            <a:endParaRPr lang="en-US" sz="3200" dirty="0"/>
          </a:p>
        </p:txBody>
      </p:sp>
      <p:sp>
        <p:nvSpPr>
          <p:cNvPr id="15" name="Text 8"/>
          <p:cNvSpPr/>
          <p:nvPr/>
        </p:nvSpPr>
        <p:spPr>
          <a:xfrm>
            <a:off x="1764149" y="7241858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You can also click </a:t>
            </a:r>
            <a:r>
              <a:rPr lang="en-US" sz="2400" b="1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File &gt; Save As</a:t>
            </a:r>
            <a:r>
              <a:rPr lang="en-US" sz="2400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to save a new copy or to save in a different format.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7694" y="469582"/>
            <a:ext cx="4269581" cy="5336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4400" b="1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Inserting Items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597694" y="1344692"/>
            <a:ext cx="13435012" cy="2731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Go to the </a:t>
            </a:r>
            <a:r>
              <a:rPr lang="en-US" sz="2400" b="1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Insert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tab to add things to your document:</a:t>
            </a:r>
            <a:endParaRPr lang="en-US" sz="24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94" y="1809869"/>
            <a:ext cx="3198614" cy="197679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97694" y="4000143"/>
            <a:ext cx="2134791" cy="2668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Pictures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97694" y="4369356"/>
            <a:ext cx="3198614" cy="2731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Add photos from your computer.</a:t>
            </a:r>
            <a:endParaRPr lang="en-US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9787" y="1809869"/>
            <a:ext cx="3198614" cy="197679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4009787" y="4000143"/>
            <a:ext cx="2134791" cy="2668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Tables</a:t>
            </a:r>
            <a:endParaRPr lang="en-US" sz="2400" dirty="0"/>
          </a:p>
        </p:txBody>
      </p:sp>
      <p:sp>
        <p:nvSpPr>
          <p:cNvPr id="9" name="Text 5"/>
          <p:cNvSpPr/>
          <p:nvPr/>
        </p:nvSpPr>
        <p:spPr>
          <a:xfrm>
            <a:off x="4009787" y="4369356"/>
            <a:ext cx="3198614" cy="2731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Organize data in rows and columns.</a:t>
            </a:r>
            <a:endParaRPr lang="en-US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1880" y="1809869"/>
            <a:ext cx="3198614" cy="197679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7421880" y="4000143"/>
            <a:ext cx="2134791" cy="2668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Shapes</a:t>
            </a:r>
            <a:endParaRPr lang="en-US" sz="2400" dirty="0"/>
          </a:p>
        </p:txBody>
      </p:sp>
      <p:sp>
        <p:nvSpPr>
          <p:cNvPr id="12" name="Text 7"/>
          <p:cNvSpPr/>
          <p:nvPr/>
        </p:nvSpPr>
        <p:spPr>
          <a:xfrm>
            <a:off x="7421880" y="4369356"/>
            <a:ext cx="3198614" cy="2731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Add arrows, circles, and </a:t>
            </a:r>
            <a:br>
              <a:rPr lang="en-US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</a:br>
            <a:r>
              <a:rPr lang="en-US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other shapes.</a:t>
            </a:r>
            <a:endParaRPr lang="en-US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3973" y="1809869"/>
            <a:ext cx="3198733" cy="1976914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0833973" y="4000262"/>
            <a:ext cx="2134791" cy="2668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Text Box</a:t>
            </a:r>
            <a:endParaRPr lang="en-US" sz="2400" dirty="0"/>
          </a:p>
        </p:txBody>
      </p:sp>
      <p:sp>
        <p:nvSpPr>
          <p:cNvPr id="15" name="Text 9"/>
          <p:cNvSpPr/>
          <p:nvPr/>
        </p:nvSpPr>
        <p:spPr>
          <a:xfrm>
            <a:off x="10833973" y="4369475"/>
            <a:ext cx="3198733" cy="5462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Insert a box to type separately from main text.</a:t>
            </a:r>
            <a:endParaRPr lang="en-US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694" y="5257205"/>
            <a:ext cx="3198614" cy="1976795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597694" y="7447478"/>
            <a:ext cx="2134791" cy="2668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Header and Footer</a:t>
            </a:r>
            <a:endParaRPr lang="en-US" sz="2400" dirty="0"/>
          </a:p>
        </p:txBody>
      </p:sp>
      <p:sp>
        <p:nvSpPr>
          <p:cNvPr id="18" name="Text 11"/>
          <p:cNvSpPr/>
          <p:nvPr/>
        </p:nvSpPr>
        <p:spPr>
          <a:xfrm>
            <a:off x="597693" y="7816691"/>
            <a:ext cx="4269581" cy="5462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Add text to the top or bottom of every page.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666" y="596146"/>
            <a:ext cx="6342817" cy="677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5400" b="1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Page Layout and Design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758666" y="1707118"/>
            <a:ext cx="13113068" cy="3468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Use the </a:t>
            </a:r>
            <a:r>
              <a:rPr lang="en-US" sz="2400" b="1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Layout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or </a:t>
            </a:r>
            <a:r>
              <a:rPr lang="en-US" sz="2400" b="1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Design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tab to change how your page looks.</a:t>
            </a:r>
            <a:endParaRPr lang="en-US" sz="24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256" y="3893701"/>
            <a:ext cx="7867769" cy="7867769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001" y="6123742"/>
            <a:ext cx="365760" cy="457200"/>
          </a:xfrm>
          <a:prstGeom prst="rect">
            <a:avLst/>
          </a:prstGeom>
        </p:spPr>
      </p:pic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1256" y="3893701"/>
            <a:ext cx="7867769" cy="7867769"/>
          </a:xfrm>
          <a:prstGeom prst="rect">
            <a:avLst/>
          </a:prstGeom>
        </p:spPr>
      </p:pic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2201" y="4648557"/>
            <a:ext cx="365760" cy="457200"/>
          </a:xfrm>
          <a:prstGeom prst="rect">
            <a:avLst/>
          </a:prstGeom>
        </p:spPr>
      </p:pic>
      <p:pic>
        <p:nvPicPr>
          <p:cNvPr id="8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1256" y="3893701"/>
            <a:ext cx="7867769" cy="7867769"/>
          </a:xfrm>
          <a:prstGeom prst="rect">
            <a:avLst/>
          </a:prstGeom>
        </p:spPr>
      </p:pic>
      <p:pic>
        <p:nvPicPr>
          <p:cNvPr id="9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7282" y="6123742"/>
            <a:ext cx="365760" cy="457200"/>
          </a:xfrm>
          <a:prstGeom prst="rect">
            <a:avLst/>
          </a:prstGeom>
        </p:spPr>
      </p:pic>
      <p:sp>
        <p:nvSpPr>
          <p:cNvPr id="10" name="Text 2"/>
          <p:cNvSpPr/>
          <p:nvPr/>
        </p:nvSpPr>
        <p:spPr>
          <a:xfrm>
            <a:off x="1480780" y="3824764"/>
            <a:ext cx="2709863" cy="338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3200" b="1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Margins</a:t>
            </a:r>
            <a:endParaRPr lang="en-US" sz="3200" dirty="0"/>
          </a:p>
        </p:txBody>
      </p:sp>
      <p:sp>
        <p:nvSpPr>
          <p:cNvPr id="11" name="Text 3"/>
          <p:cNvSpPr/>
          <p:nvPr/>
        </p:nvSpPr>
        <p:spPr>
          <a:xfrm>
            <a:off x="992267" y="4293513"/>
            <a:ext cx="3687008" cy="3468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Space around the edge of the page.</a:t>
            </a:r>
            <a:endParaRPr lang="en-US" sz="2400" dirty="0"/>
          </a:p>
        </p:txBody>
      </p:sp>
      <p:sp>
        <p:nvSpPr>
          <p:cNvPr id="12" name="Text 4"/>
          <p:cNvSpPr/>
          <p:nvPr/>
        </p:nvSpPr>
        <p:spPr>
          <a:xfrm>
            <a:off x="5960150" y="2297787"/>
            <a:ext cx="2709863" cy="338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3200" b="1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Orientation</a:t>
            </a:r>
            <a:endParaRPr lang="en-US" sz="3200" dirty="0"/>
          </a:p>
        </p:txBody>
      </p:sp>
      <p:sp>
        <p:nvSpPr>
          <p:cNvPr id="13" name="Text 5"/>
          <p:cNvSpPr/>
          <p:nvPr/>
        </p:nvSpPr>
        <p:spPr>
          <a:xfrm>
            <a:off x="5238036" y="2766536"/>
            <a:ext cx="4154210" cy="6936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Choose </a:t>
            </a:r>
            <a:r>
              <a:rPr lang="en-US" sz="2400" b="1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Portrait (tall)</a:t>
            </a:r>
            <a:r>
              <a:rPr lang="en-US" sz="2400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or </a:t>
            </a:r>
            <a:r>
              <a:rPr lang="en-US" sz="2400" b="1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Landscape (wide)</a:t>
            </a:r>
            <a:r>
              <a:rPr lang="en-US" sz="2400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Text 6"/>
          <p:cNvSpPr/>
          <p:nvPr/>
        </p:nvSpPr>
        <p:spPr>
          <a:xfrm>
            <a:off x="10439519" y="3824764"/>
            <a:ext cx="2709863" cy="338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3200" b="1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Page Size</a:t>
            </a:r>
            <a:endParaRPr lang="en-US" sz="3200" dirty="0"/>
          </a:p>
        </p:txBody>
      </p:sp>
      <p:sp>
        <p:nvSpPr>
          <p:cNvPr id="15" name="Text 7"/>
          <p:cNvSpPr/>
          <p:nvPr/>
        </p:nvSpPr>
        <p:spPr>
          <a:xfrm>
            <a:off x="9951127" y="4293513"/>
            <a:ext cx="4074557" cy="3468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Choose A4, Letter, or other paper sizes.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1747" y="504230"/>
            <a:ext cx="6490335" cy="5729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00"/>
              </a:lnSpc>
              <a:buNone/>
            </a:pPr>
            <a:r>
              <a:rPr lang="en-US" sz="5400" b="1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Using Bullets and Numbering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641747" y="1443871"/>
            <a:ext cx="13346906" cy="2933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To create a list: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41747" y="2126813"/>
            <a:ext cx="2291953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3200" b="1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Bullet Lists</a:t>
            </a:r>
            <a:endParaRPr lang="en-US" sz="3200" dirty="0"/>
          </a:p>
        </p:txBody>
      </p:sp>
      <p:sp>
        <p:nvSpPr>
          <p:cNvPr id="5" name="Text 3"/>
          <p:cNvSpPr/>
          <p:nvPr/>
        </p:nvSpPr>
        <p:spPr>
          <a:xfrm>
            <a:off x="641747" y="2596634"/>
            <a:ext cx="6449854" cy="2933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Click on </a:t>
            </a:r>
            <a:r>
              <a:rPr lang="en-US" sz="2400" b="1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Bullets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to make a list with dots.</a:t>
            </a:r>
            <a:endParaRPr lang="en-US" sz="240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47" y="3096220"/>
            <a:ext cx="6449854" cy="3484126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641747" y="6786562"/>
            <a:ext cx="6449854" cy="2933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00"/>
              </a:lnSpc>
              <a:buSzPct val="100000"/>
              <a:buChar char="•"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First item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641747" y="7144107"/>
            <a:ext cx="6449854" cy="2933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00"/>
              </a:lnSpc>
              <a:buSzPct val="100000"/>
              <a:buChar char="•"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Second item</a:t>
            </a:r>
            <a:endParaRPr lang="en-US" sz="2400" dirty="0"/>
          </a:p>
        </p:txBody>
      </p:sp>
      <p:sp>
        <p:nvSpPr>
          <p:cNvPr id="9" name="Text 6"/>
          <p:cNvSpPr/>
          <p:nvPr/>
        </p:nvSpPr>
        <p:spPr>
          <a:xfrm>
            <a:off x="641747" y="7501652"/>
            <a:ext cx="6449854" cy="2933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00"/>
              </a:lnSpc>
              <a:buSzPct val="100000"/>
              <a:buChar char="•"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Third item</a:t>
            </a:r>
            <a:endParaRPr lang="en-US" sz="2400" dirty="0"/>
          </a:p>
        </p:txBody>
      </p:sp>
      <p:sp>
        <p:nvSpPr>
          <p:cNvPr id="10" name="Text 7"/>
          <p:cNvSpPr/>
          <p:nvPr/>
        </p:nvSpPr>
        <p:spPr>
          <a:xfrm>
            <a:off x="7546419" y="2126813"/>
            <a:ext cx="2291953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3200" b="1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Numbered Lists</a:t>
            </a:r>
            <a:endParaRPr lang="en-US" sz="3200" dirty="0"/>
          </a:p>
        </p:txBody>
      </p:sp>
      <p:sp>
        <p:nvSpPr>
          <p:cNvPr id="11" name="Text 8"/>
          <p:cNvSpPr/>
          <p:nvPr/>
        </p:nvSpPr>
        <p:spPr>
          <a:xfrm>
            <a:off x="7546419" y="2596634"/>
            <a:ext cx="6449854" cy="2933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Click on </a:t>
            </a:r>
            <a:r>
              <a:rPr lang="en-US" sz="2400" b="1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Numbering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to make a list with numbers.</a:t>
            </a:r>
            <a:endParaRPr lang="en-US" sz="2400" dirty="0"/>
          </a:p>
        </p:txBody>
      </p:sp>
      <p:pic>
        <p:nvPicPr>
          <p:cNvPr id="12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419" y="3096220"/>
            <a:ext cx="6449854" cy="3785949"/>
          </a:xfrm>
          <a:prstGeom prst="rect">
            <a:avLst/>
          </a:prstGeom>
        </p:spPr>
      </p:pic>
      <p:sp>
        <p:nvSpPr>
          <p:cNvPr id="13" name="Text 9"/>
          <p:cNvSpPr/>
          <p:nvPr/>
        </p:nvSpPr>
        <p:spPr>
          <a:xfrm>
            <a:off x="7546419" y="7088386"/>
            <a:ext cx="6449854" cy="2933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00"/>
              </a:lnSpc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First step</a:t>
            </a:r>
            <a:endParaRPr lang="en-US" sz="2400" dirty="0"/>
          </a:p>
        </p:txBody>
      </p:sp>
      <p:sp>
        <p:nvSpPr>
          <p:cNvPr id="14" name="Text 10"/>
          <p:cNvSpPr/>
          <p:nvPr/>
        </p:nvSpPr>
        <p:spPr>
          <a:xfrm>
            <a:off x="7546419" y="7445931"/>
            <a:ext cx="6449854" cy="2933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00"/>
              </a:lnSpc>
              <a:buSzPct val="100000"/>
              <a:buFont typeface="+mj-lt"/>
              <a:buAutoNum type="arabicPeriod" startAt="2"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Second step</a:t>
            </a:r>
            <a:endParaRPr lang="en-US" sz="2400" dirty="0"/>
          </a:p>
        </p:txBody>
      </p:sp>
      <p:sp>
        <p:nvSpPr>
          <p:cNvPr id="15" name="Text 11"/>
          <p:cNvSpPr/>
          <p:nvPr/>
        </p:nvSpPr>
        <p:spPr>
          <a:xfrm>
            <a:off x="7546419" y="7803475"/>
            <a:ext cx="6449854" cy="2933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00"/>
              </a:lnSpc>
              <a:buSzPct val="100000"/>
              <a:buFont typeface="+mj-lt"/>
              <a:buAutoNum type="arabicPeriod" startAt="3"/>
            </a:pPr>
            <a:r>
              <a:rPr lang="en-US" sz="24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Third step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711</Words>
  <Application>Microsoft Office PowerPoint</Application>
  <PresentationFormat>Custom</PresentationFormat>
  <Paragraphs>129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Inter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28</cp:revision>
  <dcterms:created xsi:type="dcterms:W3CDTF">2025-05-08T08:26:51Z</dcterms:created>
  <dcterms:modified xsi:type="dcterms:W3CDTF">2025-05-17T06:59:29Z</dcterms:modified>
</cp:coreProperties>
</file>