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4"/>
  </p:notesMasterIdLst>
  <p:sldIdLst>
    <p:sldId id="471" r:id="rId2"/>
    <p:sldId id="472" r:id="rId3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7" autoAdjust="0"/>
    <p:restoredTop sz="94291" autoAdjust="0"/>
  </p:normalViewPr>
  <p:slideViewPr>
    <p:cSldViewPr>
      <p:cViewPr varScale="1">
        <p:scale>
          <a:sx n="69" d="100"/>
          <a:sy n="69" d="100"/>
        </p:scale>
        <p:origin x="1344" y="72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865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9036F9-398D-2F4E-0C2C-52871B4AE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109F4D7-2ABE-EBA6-4C5F-97EA410A6D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4600" y="5791200"/>
            <a:ext cx="1714739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613835" y="289988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2B3F75-C836-0A5B-6462-1A9F09D7982D}"/>
              </a:ext>
            </a:extLst>
          </p:cNvPr>
          <p:cNvSpPr txBox="1"/>
          <p:nvPr/>
        </p:nvSpPr>
        <p:spPr>
          <a:xfrm>
            <a:off x="1371600" y="54988"/>
            <a:ext cx="9220200" cy="47000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b="1" dirty="0"/>
              <a:t>How to send SMS directly using AWS SNS in Java without using a topic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E0764-EF40-6404-1B37-66F8E26D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489" y="2286000"/>
            <a:ext cx="9612066" cy="2562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253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90446</TotalTime>
  <Words>16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9716</cp:revision>
  <dcterms:created xsi:type="dcterms:W3CDTF">2006-08-16T00:00:00Z</dcterms:created>
  <dcterms:modified xsi:type="dcterms:W3CDTF">2025-03-24T12:46:06Z</dcterms:modified>
</cp:coreProperties>
</file>