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1" r:id="rId2"/>
    <p:sldId id="472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1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507C4-E816-FC94-1E80-C854FC2D5CA2}"/>
              </a:ext>
            </a:extLst>
          </p:cNvPr>
          <p:cNvSpPr txBox="1"/>
          <p:nvPr/>
        </p:nvSpPr>
        <p:spPr>
          <a:xfrm>
            <a:off x="848547" y="1066800"/>
            <a:ext cx="10993965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you can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AWS SNS with Email Subscription in a Spring Boot application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the AWS SDK for Java.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60ABA-473E-0028-C0B3-BFF27691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4600"/>
            <a:ext cx="7582958" cy="2753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547251-9080-C886-96FE-8C381028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507"/>
            <a:ext cx="12192000" cy="381498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EECBD-CDA9-8171-EF38-A136AE35DE00}"/>
              </a:ext>
            </a:extLst>
          </p:cNvPr>
          <p:cNvSpPr txBox="1"/>
          <p:nvPr/>
        </p:nvSpPr>
        <p:spPr>
          <a:xfrm>
            <a:off x="10439400" y="4419600"/>
            <a:ext cx="1600200" cy="47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C9764-B506-981B-9077-119A098A3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390" y="4414301"/>
            <a:ext cx="176561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90650</TotalTime>
  <Words>23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9710</cp:revision>
  <dcterms:created xsi:type="dcterms:W3CDTF">2006-08-16T00:00:00Z</dcterms:created>
  <dcterms:modified xsi:type="dcterms:W3CDTF">2025-04-03T12:39:04Z</dcterms:modified>
</cp:coreProperties>
</file>