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172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71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7C954-E55C-6F33-4D5B-A1A313CD1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0B169A-CBF0-C12E-8608-472B04F82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877770-E079-9215-319B-E7B40D708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9DD86-4C53-7F5E-63F4-28E4FBA016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2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2975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A Netflix Block Diagram: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How Netflix Works Behind the Scenes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6280190" y="4296251"/>
            <a:ext cx="7556421" cy="1596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Netflix Block Diagram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shows how Netflix works behind the scenes in a very simple way. It is a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visual representation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of how different parts of Netflix communicate with each other to provide you with a smooth streaming experience. 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60199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64593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6434812"/>
            <a:ext cx="196727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kern="0" spc="-36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361B1-3378-517C-5470-F1684AF7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9340541-5393-01E0-47CD-1E4A09765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71"/>
            <a:ext cx="14630400" cy="823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0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102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User Device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6280190" y="361438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4950BC"/>
          </a:solidFill>
          <a:ln w="7620">
            <a:solidFill>
              <a:srgbClr val="6269D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903839" y="3614380"/>
            <a:ext cx="29197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Your streaming device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6903839" y="4104799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This is your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phone, laptop, TV, or any device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use to watch Netflix.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10171867" y="3614380"/>
            <a:ext cx="396835" cy="396835"/>
          </a:xfrm>
          <a:prstGeom prst="roundRect">
            <a:avLst>
              <a:gd name="adj" fmla="val 24007"/>
            </a:avLst>
          </a:prstGeom>
          <a:solidFill>
            <a:srgbClr val="4950BC"/>
          </a:solidFill>
          <a:ln w="7620">
            <a:solidFill>
              <a:srgbClr val="6269D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795516" y="36143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Initiating the process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10795516" y="4104799"/>
            <a:ext cx="3606284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When you open the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Netflix app or website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your device sends a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request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Netflix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get all the information needed to load your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account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2143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Backend Servers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7037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Powerful computers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93790" y="6154579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These are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powerful computers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managed by Netflix.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704" y="487037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Data management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5254704" y="615457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They handle your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login, store your watch history, preferences, and account details.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738" y="487037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5664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Request processing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9715738" y="6154579"/>
            <a:ext cx="440031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They also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process requests for content (like movies or shows)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and decide how to deliver it to you.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59381"/>
            <a:ext cx="65356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Recommendation Engine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808321"/>
            <a:ext cx="1134070" cy="18145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035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AI-based system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7754422" y="2525554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This is an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AI-based system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that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analyzes what you've watched before.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622834"/>
            <a:ext cx="1134070" cy="18145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Content suggestions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7754422" y="434006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It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suggests new movies or shows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that you might like.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437346"/>
            <a:ext cx="1134070" cy="203275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664160"/>
            <a:ext cx="32171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Personalized experience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7754422" y="6154579"/>
            <a:ext cx="6082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backend server communicates with the recommendation engine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generate your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personalized home screen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1344"/>
            <a:ext cx="84942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Content Delivery Network (CDN)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93790" y="3457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Open Connect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93789" y="4038243"/>
            <a:ext cx="31147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Netflix uses its own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CDN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called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Open Connect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200406" y="3457099"/>
            <a:ext cx="312705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Global server network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4212668" y="4114800"/>
            <a:ext cx="31147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CDNs are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special servers located in different parts of the world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store movies and shows.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607022" y="3457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Proximity advantage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7607022" y="4038243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These servers are located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closer to your home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to ensure faster streaming.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11013638" y="3457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kern="0" spc="-67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Efficient delivery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11013637" y="4038243"/>
            <a:ext cx="311479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When you select a movie, Netflix identifies the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nearest CDN server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deliver the video.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Adaptive Streaming</a:t>
            </a:r>
            <a:endParaRPr lang="en-US" sz="6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7523" y="2959179"/>
            <a:ext cx="11370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3200" b="1" kern="0" spc="-67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1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5357217" y="23613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Smart technology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5357217" y="2851785"/>
            <a:ext cx="825257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This is a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smart technology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used by Netflix to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adjust the video quality based on your internet speed.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4950BC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9425" y="4469249"/>
            <a:ext cx="169902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3200" b="1" kern="0" spc="-67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2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6433304" y="4269343"/>
            <a:ext cx="29250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High-speed streaming</a:t>
            </a:r>
            <a:endParaRPr lang="en-US" sz="3200" dirty="0"/>
          </a:p>
        </p:txBody>
      </p:sp>
      <p:sp>
        <p:nvSpPr>
          <p:cNvPr id="11" name="Text 7"/>
          <p:cNvSpPr/>
          <p:nvPr/>
        </p:nvSpPr>
        <p:spPr>
          <a:xfrm>
            <a:off x="6433304" y="4759762"/>
            <a:ext cx="628138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If your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internet is fast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Netflix streams in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high quality (like 4K).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Shape 8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4950BC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7043" y="6195774"/>
            <a:ext cx="17442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3200" b="1" kern="0" spc="-67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3</a:t>
            </a:r>
            <a:endParaRPr lang="en-US" sz="3200" dirty="0"/>
          </a:p>
        </p:txBody>
      </p:sp>
      <p:sp>
        <p:nvSpPr>
          <p:cNvPr id="15" name="Text 10"/>
          <p:cNvSpPr/>
          <p:nvPr/>
        </p:nvSpPr>
        <p:spPr>
          <a:xfrm>
            <a:off x="7509272" y="5814417"/>
            <a:ext cx="29409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kern="0" spc="-67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Low-speed adaptation</a:t>
            </a:r>
            <a:endParaRPr lang="en-US" sz="3200" dirty="0"/>
          </a:p>
        </p:txBody>
      </p:sp>
      <p:sp>
        <p:nvSpPr>
          <p:cNvPr id="16" name="Text 11"/>
          <p:cNvSpPr/>
          <p:nvPr/>
        </p:nvSpPr>
        <p:spPr>
          <a:xfrm>
            <a:off x="7509271" y="6304836"/>
            <a:ext cx="6578203" cy="11808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If your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internet slows down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 Netflix automatically </a:t>
            </a:r>
            <a:r>
              <a:rPr lang="en-US" sz="2400" kern="0" spc="-36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reduces the quality </a:t>
            </a:r>
            <a:r>
              <a:rPr lang="en-US" sz="2400" kern="0" spc="-36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so that the video doesn't buffer or stop.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66273"/>
            <a:ext cx="66514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b="1" kern="0" spc="-134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Monitoring and Feedback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6280190" y="3615214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4950BC"/>
          </a:solidFill>
          <a:ln w="7620">
            <a:solidFill>
              <a:srgbClr val="6269D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849648"/>
            <a:ext cx="29998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kern="0" spc="-67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Continuous monitoring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6514624" y="4340066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FFFFFF"/>
                </a:solidFill>
                <a:ea typeface="Inter" pitchFamily="34" charset="-122"/>
                <a:cs typeface="Inter" pitchFamily="34" charset="-120"/>
              </a:rPr>
              <a:t>While you're watching, Netflix continuously monitors your connection.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10171867" y="3615214"/>
            <a:ext cx="3891677" cy="2047994"/>
          </a:xfrm>
          <a:prstGeom prst="roundRect">
            <a:avLst>
              <a:gd name="adj" fmla="val 4652"/>
            </a:avLst>
          </a:prstGeom>
          <a:solidFill>
            <a:srgbClr val="4950BC"/>
          </a:solidFill>
          <a:ln w="7620">
            <a:solidFill>
              <a:srgbClr val="6269D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849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kern="0" spc="-67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Real-time updates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10406301" y="4340066"/>
            <a:ext cx="365724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FFFFFF"/>
                </a:solidFill>
                <a:ea typeface="Inter" pitchFamily="34" charset="-122"/>
                <a:cs typeface="Inter" pitchFamily="34" charset="-120"/>
              </a:rPr>
              <a:t>If your internet improves or slows, the system updates the video quality in real-time.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3768" y="491490"/>
            <a:ext cx="4456033" cy="5569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4800" b="1" kern="0" spc="-105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Summary of the Flow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879634" y="1404938"/>
            <a:ext cx="22860" cy="5847517"/>
          </a:xfrm>
          <a:prstGeom prst="roundRect">
            <a:avLst>
              <a:gd name="adj" fmla="val 327486"/>
            </a:avLst>
          </a:prstGeom>
          <a:solidFill>
            <a:srgbClr val="C0C1D7"/>
          </a:solidFill>
          <a:ln/>
        </p:spPr>
      </p:sp>
      <p:sp>
        <p:nvSpPr>
          <p:cNvPr id="4" name="Shape 2"/>
          <p:cNvSpPr/>
          <p:nvPr/>
        </p:nvSpPr>
        <p:spPr>
          <a:xfrm>
            <a:off x="1068705" y="1794510"/>
            <a:ext cx="623768" cy="22860"/>
          </a:xfrm>
          <a:prstGeom prst="roundRect">
            <a:avLst>
              <a:gd name="adj" fmla="val 327486"/>
            </a:avLst>
          </a:prstGeom>
          <a:solidFill>
            <a:srgbClr val="6269D5"/>
          </a:solidFill>
          <a:ln/>
        </p:spPr>
      </p:sp>
      <p:sp>
        <p:nvSpPr>
          <p:cNvPr id="5" name="Shape 3"/>
          <p:cNvSpPr/>
          <p:nvPr/>
        </p:nvSpPr>
        <p:spPr>
          <a:xfrm>
            <a:off x="690562" y="1605439"/>
            <a:ext cx="401003" cy="401003"/>
          </a:xfrm>
          <a:prstGeom prst="roundRect">
            <a:avLst>
              <a:gd name="adj" fmla="val 18669"/>
            </a:avLst>
          </a:prstGeom>
          <a:solidFill>
            <a:srgbClr val="4950BC"/>
          </a:solidFill>
          <a:ln w="7620">
            <a:solidFill>
              <a:srgbClr val="6269D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37367" y="1672233"/>
            <a:ext cx="107275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400" b="1" kern="0" spc="-63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1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871305" y="1583174"/>
            <a:ext cx="2228017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b="1" kern="0" spc="-5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Step 1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1871305" y="1968460"/>
            <a:ext cx="12135326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 open </a:t>
            </a:r>
            <a:r>
              <a:rPr lang="en-US" sz="2400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Netflix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(on your </a:t>
            </a:r>
            <a:r>
              <a:rPr lang="en-US" sz="2400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device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).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1068705" y="2999661"/>
            <a:ext cx="623768" cy="22860"/>
          </a:xfrm>
          <a:prstGeom prst="roundRect">
            <a:avLst>
              <a:gd name="adj" fmla="val 327486"/>
            </a:avLst>
          </a:prstGeom>
          <a:solidFill>
            <a:srgbClr val="6269D5"/>
          </a:solidFill>
          <a:ln/>
        </p:spPr>
      </p:sp>
      <p:sp>
        <p:nvSpPr>
          <p:cNvPr id="10" name="Shape 8"/>
          <p:cNvSpPr/>
          <p:nvPr/>
        </p:nvSpPr>
        <p:spPr>
          <a:xfrm>
            <a:off x="690562" y="2810589"/>
            <a:ext cx="401003" cy="401003"/>
          </a:xfrm>
          <a:prstGeom prst="roundRect">
            <a:avLst>
              <a:gd name="adj" fmla="val 18669"/>
            </a:avLst>
          </a:prstGeom>
          <a:solidFill>
            <a:srgbClr val="4950BC"/>
          </a:solidFill>
          <a:ln w="7620">
            <a:solidFill>
              <a:srgbClr val="6269D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10935" y="2877383"/>
            <a:ext cx="160258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400" b="1" kern="0" spc="-63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2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1871305" y="2788325"/>
            <a:ext cx="2228017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b="1" kern="0" spc="-5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Step 2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1871305" y="3173611"/>
            <a:ext cx="12135326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Your device </a:t>
            </a:r>
            <a:r>
              <a:rPr lang="en-US" sz="2400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communicates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with Netflix's backend servers.</a:t>
            </a:r>
            <a:endParaRPr lang="en-US" sz="2400" dirty="0"/>
          </a:p>
        </p:txBody>
      </p:sp>
      <p:sp>
        <p:nvSpPr>
          <p:cNvPr id="14" name="Shape 12"/>
          <p:cNvSpPr/>
          <p:nvPr/>
        </p:nvSpPr>
        <p:spPr>
          <a:xfrm>
            <a:off x="1068705" y="4204811"/>
            <a:ext cx="623768" cy="22860"/>
          </a:xfrm>
          <a:prstGeom prst="roundRect">
            <a:avLst>
              <a:gd name="adj" fmla="val 327486"/>
            </a:avLst>
          </a:prstGeom>
          <a:solidFill>
            <a:srgbClr val="6269D5"/>
          </a:solidFill>
          <a:ln/>
        </p:spPr>
      </p:sp>
      <p:sp>
        <p:nvSpPr>
          <p:cNvPr id="15" name="Shape 13"/>
          <p:cNvSpPr/>
          <p:nvPr/>
        </p:nvSpPr>
        <p:spPr>
          <a:xfrm>
            <a:off x="690562" y="4015740"/>
            <a:ext cx="401003" cy="401003"/>
          </a:xfrm>
          <a:prstGeom prst="roundRect">
            <a:avLst>
              <a:gd name="adj" fmla="val 18669"/>
            </a:avLst>
          </a:prstGeom>
          <a:solidFill>
            <a:srgbClr val="4950BC"/>
          </a:solidFill>
          <a:ln w="7620">
            <a:solidFill>
              <a:srgbClr val="6269D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08792" y="4082534"/>
            <a:ext cx="164544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400" b="1" kern="0" spc="-63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3</a:t>
            </a:r>
            <a:endParaRPr lang="en-US" sz="2400" dirty="0"/>
          </a:p>
        </p:txBody>
      </p:sp>
      <p:sp>
        <p:nvSpPr>
          <p:cNvPr id="17" name="Text 15"/>
          <p:cNvSpPr/>
          <p:nvPr/>
        </p:nvSpPr>
        <p:spPr>
          <a:xfrm>
            <a:off x="1871305" y="3993475"/>
            <a:ext cx="2228017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b="1" kern="0" spc="-5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Step 3</a:t>
            </a:r>
            <a:endParaRPr lang="en-US" sz="2800" dirty="0"/>
          </a:p>
        </p:txBody>
      </p:sp>
      <p:sp>
        <p:nvSpPr>
          <p:cNvPr id="18" name="Text 16"/>
          <p:cNvSpPr/>
          <p:nvPr/>
        </p:nvSpPr>
        <p:spPr>
          <a:xfrm>
            <a:off x="1871305" y="4378762"/>
            <a:ext cx="12135326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</a:t>
            </a:r>
            <a:r>
              <a:rPr lang="en-US" sz="2400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backend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checks your </a:t>
            </a:r>
            <a:r>
              <a:rPr lang="en-US" sz="2400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account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and generates a </a:t>
            </a:r>
            <a:r>
              <a:rPr lang="en-US" sz="2400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personalized screen 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using </a:t>
            </a:r>
          </a:p>
          <a:p>
            <a:pPr marL="0" indent="0" algn="l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</a:t>
            </a:r>
            <a:r>
              <a:rPr lang="en-US" sz="2400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recommendation engine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  <p:sp>
        <p:nvSpPr>
          <p:cNvPr id="19" name="Shape 17"/>
          <p:cNvSpPr/>
          <p:nvPr/>
        </p:nvSpPr>
        <p:spPr>
          <a:xfrm>
            <a:off x="1068705" y="5409962"/>
            <a:ext cx="623768" cy="22860"/>
          </a:xfrm>
          <a:prstGeom prst="roundRect">
            <a:avLst>
              <a:gd name="adj" fmla="val 327486"/>
            </a:avLst>
          </a:prstGeom>
          <a:solidFill>
            <a:srgbClr val="6269D5"/>
          </a:solidFill>
          <a:ln/>
        </p:spPr>
      </p:sp>
      <p:sp>
        <p:nvSpPr>
          <p:cNvPr id="20" name="Shape 18"/>
          <p:cNvSpPr/>
          <p:nvPr/>
        </p:nvSpPr>
        <p:spPr>
          <a:xfrm>
            <a:off x="690562" y="5220891"/>
            <a:ext cx="401003" cy="401003"/>
          </a:xfrm>
          <a:prstGeom prst="roundRect">
            <a:avLst>
              <a:gd name="adj" fmla="val 18669"/>
            </a:avLst>
          </a:prstGeom>
          <a:solidFill>
            <a:srgbClr val="4950BC"/>
          </a:solidFill>
          <a:ln w="7620">
            <a:solidFill>
              <a:srgbClr val="6269D5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804624" y="5287685"/>
            <a:ext cx="172760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800" b="1" kern="0" spc="-63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4</a:t>
            </a:r>
            <a:endParaRPr lang="en-US" sz="2800" dirty="0"/>
          </a:p>
        </p:txBody>
      </p:sp>
      <p:sp>
        <p:nvSpPr>
          <p:cNvPr id="22" name="Text 20"/>
          <p:cNvSpPr/>
          <p:nvPr/>
        </p:nvSpPr>
        <p:spPr>
          <a:xfrm>
            <a:off x="1871305" y="5198626"/>
            <a:ext cx="2228017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b="1" kern="0" spc="-5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Step 4</a:t>
            </a:r>
            <a:endParaRPr lang="en-US" sz="2800" dirty="0"/>
          </a:p>
        </p:txBody>
      </p:sp>
      <p:sp>
        <p:nvSpPr>
          <p:cNvPr id="23" name="Text 21"/>
          <p:cNvSpPr/>
          <p:nvPr/>
        </p:nvSpPr>
        <p:spPr>
          <a:xfrm>
            <a:off x="1871305" y="5583912"/>
            <a:ext cx="12135326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When you press "</a:t>
            </a:r>
            <a:r>
              <a:rPr lang="en-US" sz="2400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Play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," the backend finds the </a:t>
            </a:r>
            <a:r>
              <a:rPr lang="en-US" sz="2400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closest CDN server 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</a:t>
            </a:r>
            <a:r>
              <a:rPr lang="en-US" sz="2400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stream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 the video.</a:t>
            </a:r>
            <a:endParaRPr lang="en-US" sz="2400" dirty="0"/>
          </a:p>
        </p:txBody>
      </p:sp>
      <p:sp>
        <p:nvSpPr>
          <p:cNvPr id="24" name="Shape 22"/>
          <p:cNvSpPr/>
          <p:nvPr/>
        </p:nvSpPr>
        <p:spPr>
          <a:xfrm>
            <a:off x="1068705" y="6615113"/>
            <a:ext cx="623768" cy="22860"/>
          </a:xfrm>
          <a:prstGeom prst="roundRect">
            <a:avLst>
              <a:gd name="adj" fmla="val 327486"/>
            </a:avLst>
          </a:prstGeom>
          <a:solidFill>
            <a:srgbClr val="6269D5"/>
          </a:solidFill>
          <a:ln/>
        </p:spPr>
      </p:sp>
      <p:sp>
        <p:nvSpPr>
          <p:cNvPr id="25" name="Shape 23"/>
          <p:cNvSpPr/>
          <p:nvPr/>
        </p:nvSpPr>
        <p:spPr>
          <a:xfrm>
            <a:off x="690562" y="6426041"/>
            <a:ext cx="401003" cy="401003"/>
          </a:xfrm>
          <a:prstGeom prst="roundRect">
            <a:avLst>
              <a:gd name="adj" fmla="val 18669"/>
            </a:avLst>
          </a:prstGeom>
          <a:solidFill>
            <a:srgbClr val="4950BC"/>
          </a:solidFill>
          <a:ln w="7620">
            <a:solidFill>
              <a:srgbClr val="6269D5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811887" y="6492835"/>
            <a:ext cx="158353" cy="2674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400" b="1" kern="0" spc="-63" dirty="0">
                <a:solidFill>
                  <a:srgbClr val="FFFFFF"/>
                </a:solidFill>
                <a:ea typeface="Inter Bold" pitchFamily="34" charset="-122"/>
                <a:cs typeface="Inter Bold" pitchFamily="34" charset="-120"/>
              </a:rPr>
              <a:t>5</a:t>
            </a:r>
            <a:endParaRPr lang="en-US" sz="2400" dirty="0"/>
          </a:p>
        </p:txBody>
      </p:sp>
      <p:sp>
        <p:nvSpPr>
          <p:cNvPr id="27" name="Text 25"/>
          <p:cNvSpPr/>
          <p:nvPr/>
        </p:nvSpPr>
        <p:spPr>
          <a:xfrm>
            <a:off x="1871305" y="6403777"/>
            <a:ext cx="2228017" cy="2783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2800" b="1" kern="0" spc="-53" dirty="0">
                <a:solidFill>
                  <a:srgbClr val="272525"/>
                </a:solidFill>
                <a:ea typeface="Inter Bold" pitchFamily="34" charset="-122"/>
                <a:cs typeface="Inter Bold" pitchFamily="34" charset="-120"/>
              </a:rPr>
              <a:t>Step 5</a:t>
            </a:r>
            <a:endParaRPr lang="en-US" sz="2800" dirty="0"/>
          </a:p>
        </p:txBody>
      </p:sp>
      <p:sp>
        <p:nvSpPr>
          <p:cNvPr id="28" name="Text 26"/>
          <p:cNvSpPr/>
          <p:nvPr/>
        </p:nvSpPr>
        <p:spPr>
          <a:xfrm>
            <a:off x="1871305" y="6789063"/>
            <a:ext cx="12135326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The </a:t>
            </a:r>
            <a:r>
              <a:rPr lang="en-US" sz="2400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video streams 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using </a:t>
            </a:r>
            <a:r>
              <a:rPr lang="en-US" sz="2400" kern="0" spc="-28" dirty="0">
                <a:solidFill>
                  <a:srgbClr val="FF0000"/>
                </a:solidFill>
                <a:ea typeface="Inter" pitchFamily="34" charset="-122"/>
                <a:cs typeface="Inter" pitchFamily="34" charset="-120"/>
              </a:rPr>
              <a:t>adaptive quality </a:t>
            </a: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to match your internet speed.</a:t>
            </a:r>
            <a:endParaRPr lang="en-US" sz="2400" dirty="0"/>
          </a:p>
        </p:txBody>
      </p:sp>
      <p:sp>
        <p:nvSpPr>
          <p:cNvPr id="29" name="Text 27"/>
          <p:cNvSpPr/>
          <p:nvPr/>
        </p:nvSpPr>
        <p:spPr>
          <a:xfrm>
            <a:off x="623768" y="7452955"/>
            <a:ext cx="13382863" cy="285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This block diagram is like a roadmap showing how Netflix ensures you get your favorite shows with </a:t>
            </a:r>
          </a:p>
          <a:p>
            <a:pPr marL="0" indent="0">
              <a:lnSpc>
                <a:spcPts val="2200"/>
              </a:lnSpc>
              <a:buNone/>
            </a:pPr>
            <a:r>
              <a:rPr lang="en-US" sz="2400" kern="0" spc="-28" dirty="0">
                <a:solidFill>
                  <a:srgbClr val="272525"/>
                </a:solidFill>
                <a:ea typeface="Inter" pitchFamily="34" charset="-122"/>
                <a:cs typeface="Inter" pitchFamily="34" charset="-120"/>
              </a:rPr>
              <a:t>minimal delays or interruptions.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488</Words>
  <Application>Microsoft Office PowerPoint</Application>
  <PresentationFormat>Custom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35</cp:revision>
  <dcterms:created xsi:type="dcterms:W3CDTF">2025-01-28T05:10:35Z</dcterms:created>
  <dcterms:modified xsi:type="dcterms:W3CDTF">2025-01-31T08:46:14Z</dcterms:modified>
</cp:coreProperties>
</file>