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4630400" cy="8229600"/>
  <p:notesSz cx="8229600" cy="14630400"/>
  <p:embeddedFontLst>
    <p:embeddedFont>
      <p:font typeface="DM Sans Semi Bold" panose="020B0604020202020204" charset="0"/>
      <p:regular r:id="rId9"/>
    </p:embeddedFont>
    <p:embeddedFont>
      <p:font typeface="Inter Medium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5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6397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What is JWT (JSON Web Token) 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44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in Simple Terms?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280190" y="3397447"/>
            <a:ext cx="7556421" cy="3175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Imagine you are at a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movie theater </a:t>
            </a:r>
            <a:r>
              <a:rPr lang="en-US" sz="2400" dirty="0">
                <a:solidFill>
                  <a:srgbClr val="000000"/>
                </a:solidFill>
                <a:ea typeface="Inter Medium" pitchFamily="34" charset="-122"/>
                <a:cs typeface="Inter Medium" pitchFamily="34" charset="-120"/>
              </a:rPr>
              <a:t>🎥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. To enter the theater, you need a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ticket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Inter Medium" pitchFamily="34" charset="-122"/>
                <a:cs typeface="Inter Medium" pitchFamily="34" charset="-120"/>
              </a:rPr>
              <a:t>🎟️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. This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ticket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is proof that you bought a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seat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and you are allowed to watch the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movie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. You show the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ticket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to the person at the gate, they quickly check it, and you are allowed in. In the digital world,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JWT (JSON Web Token) 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works like this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movie ticket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. It is a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small, secure piece of information 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that proves who you are or that you have permission to do something online.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280190" y="6209824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AutoShape 2" descr="A visual concept illustrating JWT (JSON Web Token) as a movie theater analogy. The image shows a person standing in front of a movie theater gate with a ticket in hand. The ticket represents a JWT token, with text like 'Valid Access Token' on it. There is a theater staff member checking the ticket at the entrance, symbolizing server validation. The person is allowed to enter the theater, representing access granted. A movie screen is visible in the background to complete the analogy. The style should be clear, clean, and easy to understand, using bright colors and a friendly tone.">
            <a:extLst>
              <a:ext uri="{FF2B5EF4-FFF2-40B4-BE49-F238E27FC236}">
                <a16:creationId xmlns:a16="http://schemas.microsoft.com/office/drawing/2014/main" id="{5B542F2B-106D-C84D-42C8-3EC809CE6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6D553EB9-F583-7C03-5B05-C1DA60C155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5200" y="411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8288EE-8CA2-C31D-D7BC-9C65C62C9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29" y="1576155"/>
            <a:ext cx="5099111" cy="50772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17113"/>
            <a:ext cx="59357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Why Do We Use JWT?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793790" y="19928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Purpose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257401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JWT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is used for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securely sharing information 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between two systems: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350389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You (the user)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93790" y="39460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The server (like a website or an app)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599521" y="19928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Functionality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7599521" y="2574011"/>
            <a:ext cx="6244709" cy="15407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The server gives you a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token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after you log in. Then, you use that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token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to access other parts of the website or app without having to log in repeatedly.</a:t>
            </a:r>
            <a:endParaRPr lang="en-US" sz="2400" dirty="0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A1FB21EC-91DB-813F-5367-321C48A36D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240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1E4DE5-0F4D-BBFF-C06A-4A23356C8273}"/>
              </a:ext>
            </a:extLst>
          </p:cNvPr>
          <p:cNvSpPr/>
          <p:nvPr/>
        </p:nvSpPr>
        <p:spPr>
          <a:xfrm>
            <a:off x="2270025" y="5675373"/>
            <a:ext cx="2984500" cy="1511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  <a:p>
            <a:pPr algn="ctr"/>
            <a:r>
              <a:rPr lang="en-US" sz="2800" dirty="0"/>
              <a:t>(User)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04800E-B283-569F-2254-AC214E28BC13}"/>
              </a:ext>
            </a:extLst>
          </p:cNvPr>
          <p:cNvSpPr/>
          <p:nvPr/>
        </p:nvSpPr>
        <p:spPr>
          <a:xfrm>
            <a:off x="9229625" y="5711170"/>
            <a:ext cx="2984500" cy="1511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 </a:t>
            </a:r>
          </a:p>
          <a:p>
            <a:pPr algn="ctr"/>
            <a:r>
              <a:rPr lang="en-US" sz="2800" dirty="0"/>
              <a:t>[Host the Website]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9D182E-49CF-1B69-C8EC-1E009EDA7428}"/>
              </a:ext>
            </a:extLst>
          </p:cNvPr>
          <p:cNvSpPr txBox="1"/>
          <p:nvPr/>
        </p:nvSpPr>
        <p:spPr>
          <a:xfrm>
            <a:off x="6724241" y="6934152"/>
            <a:ext cx="1724959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JWT Token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63ABF-11BC-18C9-7E2D-FA05F9085AFF}"/>
              </a:ext>
            </a:extLst>
          </p:cNvPr>
          <p:cNvCxnSpPr/>
          <p:nvPr/>
        </p:nvCxnSpPr>
        <p:spPr>
          <a:xfrm>
            <a:off x="5080000" y="5994400"/>
            <a:ext cx="4445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AEC3ED-C154-CEFB-9DE0-8C95257DD4B4}"/>
              </a:ext>
            </a:extLst>
          </p:cNvPr>
          <p:cNvCxnSpPr/>
          <p:nvPr/>
        </p:nvCxnSpPr>
        <p:spPr>
          <a:xfrm flipH="1">
            <a:off x="5080000" y="6873221"/>
            <a:ext cx="4241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6A2478F-0F31-0CE6-0681-09B922282EEC}"/>
              </a:ext>
            </a:extLst>
          </p:cNvPr>
          <p:cNvSpPr txBox="1"/>
          <p:nvPr/>
        </p:nvSpPr>
        <p:spPr>
          <a:xfrm>
            <a:off x="5809934" y="5458482"/>
            <a:ext cx="3315331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Username and Password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3881" y="450890"/>
            <a:ext cx="6353770" cy="512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40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How JWT Works (Step-by-Step)</a:t>
            </a:r>
            <a:endParaRPr lang="en-US" sz="4000" dirty="0"/>
          </a:p>
        </p:txBody>
      </p:sp>
      <p:sp>
        <p:nvSpPr>
          <p:cNvPr id="3" name="Shape 1"/>
          <p:cNvSpPr/>
          <p:nvPr/>
        </p:nvSpPr>
        <p:spPr>
          <a:xfrm>
            <a:off x="808315" y="1291114"/>
            <a:ext cx="22860" cy="6487597"/>
          </a:xfrm>
          <a:prstGeom prst="roundRect">
            <a:avLst>
              <a:gd name="adj" fmla="val 107593"/>
            </a:avLst>
          </a:prstGeom>
          <a:solidFill>
            <a:srgbClr val="D8D4D4"/>
          </a:solidFill>
          <a:ln/>
        </p:spPr>
      </p:sp>
      <p:sp>
        <p:nvSpPr>
          <p:cNvPr id="4" name="Shape 2"/>
          <p:cNvSpPr/>
          <p:nvPr/>
        </p:nvSpPr>
        <p:spPr>
          <a:xfrm>
            <a:off x="981313" y="1648539"/>
            <a:ext cx="573881" cy="22860"/>
          </a:xfrm>
          <a:prstGeom prst="roundRect">
            <a:avLst>
              <a:gd name="adj" fmla="val 107593"/>
            </a:avLst>
          </a:prstGeom>
          <a:solidFill>
            <a:srgbClr val="D8D4D4"/>
          </a:solidFill>
          <a:ln/>
        </p:spPr>
      </p:sp>
      <p:sp>
        <p:nvSpPr>
          <p:cNvPr id="5" name="Shape 3"/>
          <p:cNvSpPr/>
          <p:nvPr/>
        </p:nvSpPr>
        <p:spPr>
          <a:xfrm>
            <a:off x="635318" y="1475542"/>
            <a:ext cx="368856" cy="368856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6" name="Text 4"/>
          <p:cNvSpPr/>
          <p:nvPr/>
        </p:nvSpPr>
        <p:spPr>
          <a:xfrm>
            <a:off x="776883" y="1536978"/>
            <a:ext cx="85606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36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1</a:t>
            </a:r>
            <a:endParaRPr lang="en-US" sz="3600" dirty="0"/>
          </a:p>
        </p:txBody>
      </p:sp>
      <p:sp>
        <p:nvSpPr>
          <p:cNvPr id="7" name="Text 5"/>
          <p:cNvSpPr/>
          <p:nvPr/>
        </p:nvSpPr>
        <p:spPr>
          <a:xfrm>
            <a:off x="1721525" y="1455063"/>
            <a:ext cx="2049542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Login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1721525" y="1809512"/>
            <a:ext cx="12334994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You log in to a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website or app 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with </a:t>
            </a:r>
          </a:p>
          <a:p>
            <a:pPr marL="0" indent="0" algn="l">
              <a:lnSpc>
                <a:spcPts val="20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your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username and password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.</a:t>
            </a:r>
            <a:endParaRPr lang="en-US" sz="2400" dirty="0"/>
          </a:p>
        </p:txBody>
      </p:sp>
      <p:sp>
        <p:nvSpPr>
          <p:cNvPr id="9" name="Shape 7"/>
          <p:cNvSpPr/>
          <p:nvPr/>
        </p:nvSpPr>
        <p:spPr>
          <a:xfrm>
            <a:off x="981313" y="2757130"/>
            <a:ext cx="573881" cy="22860"/>
          </a:xfrm>
          <a:prstGeom prst="roundRect">
            <a:avLst>
              <a:gd name="adj" fmla="val 107593"/>
            </a:avLst>
          </a:prstGeom>
          <a:solidFill>
            <a:srgbClr val="D8D4D4"/>
          </a:solidFill>
          <a:ln/>
        </p:spPr>
      </p:sp>
      <p:sp>
        <p:nvSpPr>
          <p:cNvPr id="10" name="Shape 8"/>
          <p:cNvSpPr/>
          <p:nvPr/>
        </p:nvSpPr>
        <p:spPr>
          <a:xfrm>
            <a:off x="635318" y="2584133"/>
            <a:ext cx="368856" cy="368856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1" name="Text 9"/>
          <p:cNvSpPr/>
          <p:nvPr/>
        </p:nvSpPr>
        <p:spPr>
          <a:xfrm>
            <a:off x="748784" y="2645569"/>
            <a:ext cx="141923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36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2</a:t>
            </a:r>
            <a:endParaRPr lang="en-US" sz="3600" dirty="0"/>
          </a:p>
        </p:txBody>
      </p:sp>
      <p:sp>
        <p:nvSpPr>
          <p:cNvPr id="12" name="Text 10"/>
          <p:cNvSpPr/>
          <p:nvPr/>
        </p:nvSpPr>
        <p:spPr>
          <a:xfrm>
            <a:off x="1721525" y="2563654"/>
            <a:ext cx="2049542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Token Created</a:t>
            </a:r>
            <a:endParaRPr lang="en-US" sz="3200" dirty="0"/>
          </a:p>
        </p:txBody>
      </p:sp>
      <p:sp>
        <p:nvSpPr>
          <p:cNvPr id="13" name="Text 11"/>
          <p:cNvSpPr/>
          <p:nvPr/>
        </p:nvSpPr>
        <p:spPr>
          <a:xfrm>
            <a:off x="1721525" y="2918103"/>
            <a:ext cx="12334994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The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server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checks your details, and if everything is correct, it creates a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JWT token 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and sends it to you.</a:t>
            </a:r>
            <a:endParaRPr lang="en-US" sz="2400" dirty="0"/>
          </a:p>
        </p:txBody>
      </p:sp>
      <p:sp>
        <p:nvSpPr>
          <p:cNvPr id="14" name="Shape 12"/>
          <p:cNvSpPr/>
          <p:nvPr/>
        </p:nvSpPr>
        <p:spPr>
          <a:xfrm>
            <a:off x="981313" y="3865721"/>
            <a:ext cx="573881" cy="22860"/>
          </a:xfrm>
          <a:prstGeom prst="roundRect">
            <a:avLst>
              <a:gd name="adj" fmla="val 107593"/>
            </a:avLst>
          </a:prstGeom>
          <a:solidFill>
            <a:srgbClr val="D8D4D4"/>
          </a:solidFill>
          <a:ln/>
        </p:spPr>
      </p:sp>
      <p:sp>
        <p:nvSpPr>
          <p:cNvPr id="15" name="Shape 13"/>
          <p:cNvSpPr/>
          <p:nvPr/>
        </p:nvSpPr>
        <p:spPr>
          <a:xfrm>
            <a:off x="635318" y="3692723"/>
            <a:ext cx="368856" cy="368856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6" name="Text 14"/>
          <p:cNvSpPr/>
          <p:nvPr/>
        </p:nvSpPr>
        <p:spPr>
          <a:xfrm>
            <a:off x="746046" y="3754160"/>
            <a:ext cx="147280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36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3</a:t>
            </a:r>
            <a:endParaRPr lang="en-US" sz="3600" dirty="0"/>
          </a:p>
        </p:txBody>
      </p:sp>
      <p:sp>
        <p:nvSpPr>
          <p:cNvPr id="17" name="Text 15"/>
          <p:cNvSpPr/>
          <p:nvPr/>
        </p:nvSpPr>
        <p:spPr>
          <a:xfrm>
            <a:off x="1721525" y="3672245"/>
            <a:ext cx="2049542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Token Saved</a:t>
            </a:r>
            <a:endParaRPr lang="en-US" sz="3200" dirty="0"/>
          </a:p>
        </p:txBody>
      </p:sp>
      <p:sp>
        <p:nvSpPr>
          <p:cNvPr id="18" name="Text 16"/>
          <p:cNvSpPr/>
          <p:nvPr/>
        </p:nvSpPr>
        <p:spPr>
          <a:xfrm>
            <a:off x="1721525" y="4026694"/>
            <a:ext cx="12334994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You save this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token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(it can be stored in your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browser or app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).</a:t>
            </a:r>
            <a:endParaRPr lang="en-US" sz="2400" dirty="0"/>
          </a:p>
        </p:txBody>
      </p:sp>
      <p:sp>
        <p:nvSpPr>
          <p:cNvPr id="19" name="Shape 17"/>
          <p:cNvSpPr/>
          <p:nvPr/>
        </p:nvSpPr>
        <p:spPr>
          <a:xfrm>
            <a:off x="981313" y="4974312"/>
            <a:ext cx="573881" cy="22860"/>
          </a:xfrm>
          <a:prstGeom prst="roundRect">
            <a:avLst>
              <a:gd name="adj" fmla="val 107593"/>
            </a:avLst>
          </a:prstGeom>
          <a:solidFill>
            <a:srgbClr val="D8D4D4"/>
          </a:solidFill>
          <a:ln/>
        </p:spPr>
      </p:sp>
      <p:sp>
        <p:nvSpPr>
          <p:cNvPr id="20" name="Shape 18"/>
          <p:cNvSpPr/>
          <p:nvPr/>
        </p:nvSpPr>
        <p:spPr>
          <a:xfrm>
            <a:off x="635318" y="4801314"/>
            <a:ext cx="368856" cy="368856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21" name="Text 19"/>
          <p:cNvSpPr/>
          <p:nvPr/>
        </p:nvSpPr>
        <p:spPr>
          <a:xfrm>
            <a:off x="741283" y="4862751"/>
            <a:ext cx="156924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36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4</a:t>
            </a:r>
            <a:endParaRPr lang="en-US" sz="3600" dirty="0"/>
          </a:p>
        </p:txBody>
      </p:sp>
      <p:sp>
        <p:nvSpPr>
          <p:cNvPr id="22" name="Text 20"/>
          <p:cNvSpPr/>
          <p:nvPr/>
        </p:nvSpPr>
        <p:spPr>
          <a:xfrm>
            <a:off x="1721525" y="4780836"/>
            <a:ext cx="2197775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Access Other Pages</a:t>
            </a:r>
            <a:endParaRPr lang="en-US" sz="3200" dirty="0"/>
          </a:p>
        </p:txBody>
      </p:sp>
      <p:sp>
        <p:nvSpPr>
          <p:cNvPr id="23" name="Text 21"/>
          <p:cNvSpPr/>
          <p:nvPr/>
        </p:nvSpPr>
        <p:spPr>
          <a:xfrm>
            <a:off x="1721525" y="5135285"/>
            <a:ext cx="12334994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Whenever you visit another page or request data, you show this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token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to the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server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.</a:t>
            </a:r>
            <a:endParaRPr lang="en-US" sz="2400" dirty="0"/>
          </a:p>
        </p:txBody>
      </p:sp>
      <p:sp>
        <p:nvSpPr>
          <p:cNvPr id="24" name="Shape 22"/>
          <p:cNvSpPr/>
          <p:nvPr/>
        </p:nvSpPr>
        <p:spPr>
          <a:xfrm>
            <a:off x="981313" y="6082903"/>
            <a:ext cx="573881" cy="22860"/>
          </a:xfrm>
          <a:prstGeom prst="roundRect">
            <a:avLst>
              <a:gd name="adj" fmla="val 107593"/>
            </a:avLst>
          </a:prstGeom>
          <a:solidFill>
            <a:srgbClr val="D8D4D4"/>
          </a:solidFill>
          <a:ln/>
        </p:spPr>
      </p:sp>
      <p:sp>
        <p:nvSpPr>
          <p:cNvPr id="25" name="Shape 23"/>
          <p:cNvSpPr/>
          <p:nvPr/>
        </p:nvSpPr>
        <p:spPr>
          <a:xfrm>
            <a:off x="635318" y="5909905"/>
            <a:ext cx="368856" cy="368856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26" name="Text 24"/>
          <p:cNvSpPr/>
          <p:nvPr/>
        </p:nvSpPr>
        <p:spPr>
          <a:xfrm>
            <a:off x="743664" y="5971342"/>
            <a:ext cx="152043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36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5</a:t>
            </a:r>
            <a:endParaRPr lang="en-US" sz="3600" dirty="0"/>
          </a:p>
        </p:txBody>
      </p:sp>
      <p:sp>
        <p:nvSpPr>
          <p:cNvPr id="27" name="Text 25"/>
          <p:cNvSpPr/>
          <p:nvPr/>
        </p:nvSpPr>
        <p:spPr>
          <a:xfrm>
            <a:off x="1721525" y="5889427"/>
            <a:ext cx="2269927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Server Checks Token</a:t>
            </a:r>
            <a:endParaRPr lang="en-US" sz="3200" dirty="0"/>
          </a:p>
        </p:txBody>
      </p:sp>
      <p:sp>
        <p:nvSpPr>
          <p:cNvPr id="28" name="Text 26"/>
          <p:cNvSpPr/>
          <p:nvPr/>
        </p:nvSpPr>
        <p:spPr>
          <a:xfrm>
            <a:off x="1721525" y="6243876"/>
            <a:ext cx="12334994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The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server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checks if the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token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is valid. If it is valid, the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server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allows you to access what you need.</a:t>
            </a:r>
            <a:endParaRPr lang="en-US" sz="2400" dirty="0"/>
          </a:p>
        </p:txBody>
      </p:sp>
      <p:sp>
        <p:nvSpPr>
          <p:cNvPr id="29" name="Shape 27"/>
          <p:cNvSpPr/>
          <p:nvPr/>
        </p:nvSpPr>
        <p:spPr>
          <a:xfrm>
            <a:off x="981313" y="7191494"/>
            <a:ext cx="573881" cy="22860"/>
          </a:xfrm>
          <a:prstGeom prst="roundRect">
            <a:avLst>
              <a:gd name="adj" fmla="val 107593"/>
            </a:avLst>
          </a:prstGeom>
          <a:solidFill>
            <a:srgbClr val="D8D4D4"/>
          </a:solidFill>
          <a:ln/>
        </p:spPr>
      </p:sp>
      <p:sp>
        <p:nvSpPr>
          <p:cNvPr id="30" name="Shape 28"/>
          <p:cNvSpPr/>
          <p:nvPr/>
        </p:nvSpPr>
        <p:spPr>
          <a:xfrm>
            <a:off x="635318" y="7018496"/>
            <a:ext cx="368856" cy="368856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31" name="Text 29"/>
          <p:cNvSpPr/>
          <p:nvPr/>
        </p:nvSpPr>
        <p:spPr>
          <a:xfrm>
            <a:off x="741878" y="7079933"/>
            <a:ext cx="155734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36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6</a:t>
            </a:r>
            <a:endParaRPr lang="en-US" sz="3600" dirty="0"/>
          </a:p>
        </p:txBody>
      </p:sp>
      <p:sp>
        <p:nvSpPr>
          <p:cNvPr id="32" name="Text 30"/>
          <p:cNvSpPr/>
          <p:nvPr/>
        </p:nvSpPr>
        <p:spPr>
          <a:xfrm>
            <a:off x="1721525" y="6998018"/>
            <a:ext cx="2551271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No Need to Log In Again</a:t>
            </a:r>
            <a:endParaRPr lang="en-US" sz="3200" dirty="0"/>
          </a:p>
        </p:txBody>
      </p:sp>
      <p:sp>
        <p:nvSpPr>
          <p:cNvPr id="33" name="Text 31"/>
          <p:cNvSpPr/>
          <p:nvPr/>
        </p:nvSpPr>
        <p:spPr>
          <a:xfrm>
            <a:off x="1721525" y="7352467"/>
            <a:ext cx="12334994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As long as the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token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is valid, you don't have to enter your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username and password 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again.</a:t>
            </a:r>
            <a:endParaRPr lang="en-US" sz="2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439CE17-D3AF-39C6-A59E-0B2ACB478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959" y="450890"/>
            <a:ext cx="7272752" cy="22005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86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7954" y="3389947"/>
            <a:ext cx="5652849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54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What's Inside a JWT?</a:t>
            </a:r>
            <a:endParaRPr lang="en-US" sz="5400" dirty="0"/>
          </a:p>
        </p:txBody>
      </p:sp>
      <p:sp>
        <p:nvSpPr>
          <p:cNvPr id="4" name="Text 1"/>
          <p:cNvSpPr/>
          <p:nvPr/>
        </p:nvSpPr>
        <p:spPr>
          <a:xfrm>
            <a:off x="777954" y="4418052"/>
            <a:ext cx="1307449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A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JWT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looks like a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long string of random letters and numbers 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(but it's not random!).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It has 3 parts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: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77954" y="5023723"/>
            <a:ext cx="4209931" cy="1992154"/>
          </a:xfrm>
          <a:prstGeom prst="roundRect">
            <a:avLst>
              <a:gd name="adj" fmla="val 1674"/>
            </a:avLst>
          </a:prstGeom>
          <a:solidFill>
            <a:srgbClr val="F2EEEE"/>
          </a:solidFill>
          <a:ln/>
        </p:spPr>
      </p:sp>
      <p:sp>
        <p:nvSpPr>
          <p:cNvPr id="6" name="Text 3"/>
          <p:cNvSpPr/>
          <p:nvPr/>
        </p:nvSpPr>
        <p:spPr>
          <a:xfrm>
            <a:off x="1000244" y="5246013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1. Header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1000244" y="5726668"/>
            <a:ext cx="3765352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Says what kind of token it is (like an ID).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5210175" y="5023723"/>
            <a:ext cx="4209931" cy="1992154"/>
          </a:xfrm>
          <a:prstGeom prst="roundRect">
            <a:avLst>
              <a:gd name="adj" fmla="val 1674"/>
            </a:avLst>
          </a:prstGeom>
          <a:solidFill>
            <a:srgbClr val="F2EEEE"/>
          </a:solidFill>
          <a:ln/>
        </p:spPr>
      </p:sp>
      <p:sp>
        <p:nvSpPr>
          <p:cNvPr id="9" name="Text 6"/>
          <p:cNvSpPr/>
          <p:nvPr/>
        </p:nvSpPr>
        <p:spPr>
          <a:xfrm>
            <a:off x="5432465" y="5246013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2. Payload</a:t>
            </a:r>
            <a:endParaRPr lang="en-US" sz="3200" dirty="0"/>
          </a:p>
        </p:txBody>
      </p:sp>
      <p:sp>
        <p:nvSpPr>
          <p:cNvPr id="10" name="Text 7"/>
          <p:cNvSpPr/>
          <p:nvPr/>
        </p:nvSpPr>
        <p:spPr>
          <a:xfrm>
            <a:off x="5432465" y="5726668"/>
            <a:ext cx="3765352" cy="1066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Contains the user's information (like user ID, email) and any permissions.</a:t>
            </a:r>
            <a:endParaRPr lang="en-US" sz="2400" dirty="0"/>
          </a:p>
        </p:txBody>
      </p:sp>
      <p:sp>
        <p:nvSpPr>
          <p:cNvPr id="11" name="Shape 8"/>
          <p:cNvSpPr/>
          <p:nvPr/>
        </p:nvSpPr>
        <p:spPr>
          <a:xfrm>
            <a:off x="9642396" y="5023723"/>
            <a:ext cx="4209931" cy="1992154"/>
          </a:xfrm>
          <a:prstGeom prst="roundRect">
            <a:avLst>
              <a:gd name="adj" fmla="val 1674"/>
            </a:avLst>
          </a:prstGeom>
          <a:solidFill>
            <a:srgbClr val="F2EEEE"/>
          </a:solidFill>
          <a:ln/>
        </p:spPr>
      </p:sp>
      <p:sp>
        <p:nvSpPr>
          <p:cNvPr id="12" name="Text 9"/>
          <p:cNvSpPr/>
          <p:nvPr/>
        </p:nvSpPr>
        <p:spPr>
          <a:xfrm>
            <a:off x="9864685" y="5246013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3. Signature</a:t>
            </a:r>
            <a:endParaRPr lang="en-US" sz="3200" dirty="0"/>
          </a:p>
        </p:txBody>
      </p:sp>
      <p:sp>
        <p:nvSpPr>
          <p:cNvPr id="13" name="Text 10"/>
          <p:cNvSpPr/>
          <p:nvPr/>
        </p:nvSpPr>
        <p:spPr>
          <a:xfrm>
            <a:off x="9864685" y="5726668"/>
            <a:ext cx="3765352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A secure "stamp" that makes sure the token is not changed or fake.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777954" y="7305556"/>
            <a:ext cx="1307449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For example: </a:t>
            </a:r>
            <a:r>
              <a:rPr lang="en-US" sz="2400" dirty="0">
                <a:solidFill>
                  <a:srgbClr val="002060"/>
                </a:solidFill>
                <a:ea typeface="Inter Medium" pitchFamily="34" charset="-122"/>
                <a:cs typeface="Inter Medium" pitchFamily="34" charset="-120"/>
              </a:rPr>
              <a:t>eyJhbGciOiJIUzI1NiIsInR5cCI6IkpXVCJ9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.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Inter Medium" pitchFamily="34" charset="-122"/>
                <a:cs typeface="Inter Medium" pitchFamily="34" charset="-120"/>
              </a:rPr>
              <a:t>eyJ1c2VySWQiOiIxMjM0NTY3ODkwIn0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.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s3cur3SignAtur3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8606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Benefits of JWT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793790" y="5090160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417439" y="5090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No Repeated Logins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417439" y="5580578"/>
            <a:ext cx="57844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You don't need to log in again and again.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7428667" y="5090160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8052316" y="5090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Small and Fast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8052316" y="5580578"/>
            <a:ext cx="57844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It is a lightweight format, so it works quickly.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793790" y="6425446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417439" y="64254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Secure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1417439" y="6915864"/>
            <a:ext cx="57844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The token cannot be easily faked.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7428667" y="6425446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8052316" y="64254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Used Anywhere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8052316" y="6915864"/>
            <a:ext cx="57844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Works for websites, apps, and APIs.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645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Summary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6280190" y="3913465"/>
            <a:ext cx="8045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JWT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is like a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digital ticket </a:t>
            </a:r>
            <a:r>
              <a:rPr lang="en-US" sz="2400" dirty="0">
                <a:solidFill>
                  <a:srgbClr val="000000"/>
                </a:solidFill>
                <a:ea typeface="Inter Medium" pitchFamily="34" charset="-122"/>
                <a:cs typeface="Inter Medium" pitchFamily="34" charset="-120"/>
              </a:rPr>
              <a:t>🎟️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that proves who you are. It helps you access parts of a website or app securely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without logging in every time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. If you're logged in and everything works smoothly, thank </a:t>
            </a:r>
            <a:r>
              <a:rPr lang="en-US" sz="2400" dirty="0">
                <a:solidFill>
                  <a:srgbClr val="C00000"/>
                </a:solidFill>
                <a:ea typeface="Inter Medium" pitchFamily="34" charset="-122"/>
                <a:cs typeface="Inter Medium" pitchFamily="34" charset="-120"/>
              </a:rPr>
              <a:t>JWT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for keeping it simple and secure! </a:t>
            </a:r>
            <a:r>
              <a:rPr lang="en-US" sz="2400" dirty="0">
                <a:solidFill>
                  <a:srgbClr val="000000"/>
                </a:solidFill>
                <a:ea typeface="Inter Medium" pitchFamily="34" charset="-122"/>
                <a:cs typeface="Inter Medium" pitchFamily="34" charset="-120"/>
              </a:rPr>
              <a:t>😊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529</Words>
  <Application>Microsoft Office PowerPoint</Application>
  <PresentationFormat>Custom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Inter Medium</vt:lpstr>
      <vt:lpstr>DM Sans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23</cp:revision>
  <dcterms:created xsi:type="dcterms:W3CDTF">2024-12-18T15:58:58Z</dcterms:created>
  <dcterms:modified xsi:type="dcterms:W3CDTF">2025-01-16T13:55:06Z</dcterms:modified>
</cp:coreProperties>
</file>