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4" r:id="rId4"/>
    <p:sldId id="258" r:id="rId5"/>
    <p:sldId id="259" r:id="rId6"/>
    <p:sldId id="260" r:id="rId7"/>
    <p:sldId id="262" r:id="rId8"/>
    <p:sldId id="263" r:id="rId9"/>
  </p:sldIdLst>
  <p:sldSz cx="14630400" cy="8229600"/>
  <p:notesSz cx="8229600" cy="14630400"/>
  <p:embeddedFontLst>
    <p:embeddedFont>
      <p:font typeface="DM Sans Semi Bold" panose="020B0604020202020204" charset="0"/>
      <p:regular r:id="rId11"/>
    </p:embeddedFont>
    <p:embeddedFont>
      <p:font typeface="Inter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69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FF3B-22EB-56AC-FFFD-27BA31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1723C-24FE-837B-B504-7E3BA8F2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C353A-761A-EAE0-4D5E-54E3114572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57BCE-ED6A-625B-2BDE-279FB9000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2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26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Netflix Sequence Diagram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76035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A sequence diagram is like a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step-by-step timeline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that shows how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different parts of a system communicate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with each other. In the case of Netflix, the sequence diagram explains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how you, as a user, interact with Netflix's system to stream a video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84692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90534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880814"/>
            <a:ext cx="20262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64646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579120"/>
            <a:ext cx="10761107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Key Components in the Sequence Diagram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11" y="1652111"/>
            <a:ext cx="523399" cy="5233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2711" y="2384822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User (You)</a:t>
            </a:r>
            <a:endParaRPr lang="en-US" sz="2800" b="1" dirty="0"/>
          </a:p>
        </p:txBody>
      </p:sp>
      <p:sp>
        <p:nvSpPr>
          <p:cNvPr id="5" name="Text 2"/>
          <p:cNvSpPr/>
          <p:nvPr/>
        </p:nvSpPr>
        <p:spPr>
          <a:xfrm>
            <a:off x="732711" y="2837498"/>
            <a:ext cx="305573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person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using 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Netflix.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2418" y="1652111"/>
            <a:ext cx="523399" cy="52339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2418" y="2384822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Netflix App/Website</a:t>
            </a:r>
            <a:endParaRPr lang="en-US" sz="2800" b="1" dirty="0"/>
          </a:p>
        </p:txBody>
      </p:sp>
      <p:sp>
        <p:nvSpPr>
          <p:cNvPr id="8" name="Text 4"/>
          <p:cNvSpPr/>
          <p:nvPr/>
        </p:nvSpPr>
        <p:spPr>
          <a:xfrm>
            <a:off x="4102418" y="2837498"/>
            <a:ext cx="3055739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interface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where you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interact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with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Netflix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124" y="1652111"/>
            <a:ext cx="523399" cy="52339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72124" y="2384822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Backend Servers</a:t>
            </a:r>
            <a:endParaRPr lang="en-US" sz="2800" b="1" dirty="0"/>
          </a:p>
        </p:txBody>
      </p:sp>
      <p:sp>
        <p:nvSpPr>
          <p:cNvPr id="11" name="Text 6"/>
          <p:cNvSpPr/>
          <p:nvPr/>
        </p:nvSpPr>
        <p:spPr>
          <a:xfrm>
            <a:off x="7472124" y="2837498"/>
            <a:ext cx="3055739" cy="1340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brain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of Netflix that handles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user data, recommendations, and video requests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1831" y="1652111"/>
            <a:ext cx="523399" cy="52339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41831" y="2384822"/>
            <a:ext cx="3055858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Recommendation Engine</a:t>
            </a:r>
            <a:endParaRPr lang="en-US" sz="2800" b="1" dirty="0"/>
          </a:p>
        </p:txBody>
      </p:sp>
      <p:sp>
        <p:nvSpPr>
          <p:cNvPr id="14" name="Text 8"/>
          <p:cNvSpPr/>
          <p:nvPr/>
        </p:nvSpPr>
        <p:spPr>
          <a:xfrm>
            <a:off x="10841831" y="3164562"/>
            <a:ext cx="3055858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Uses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AI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suggest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what you might like to watch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11" y="4805720"/>
            <a:ext cx="523399" cy="52339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32711" y="5538430"/>
            <a:ext cx="3055739" cy="981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Content Delivery Network (CDN - Open Connect)</a:t>
            </a:r>
            <a:endParaRPr lang="en-US" sz="2800" b="1" dirty="0"/>
          </a:p>
        </p:txBody>
      </p:sp>
      <p:sp>
        <p:nvSpPr>
          <p:cNvPr id="17" name="Text 10"/>
          <p:cNvSpPr/>
          <p:nvPr/>
        </p:nvSpPr>
        <p:spPr>
          <a:xfrm>
            <a:off x="732711" y="6645235"/>
            <a:ext cx="3055739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Local Netflix servers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that store and deliver videos faster.</a:t>
            </a:r>
            <a:endParaRPr lang="en-US" sz="24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418" y="4805720"/>
            <a:ext cx="523399" cy="523399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02418" y="5538430"/>
            <a:ext cx="3055739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Adaptive Streaming Service</a:t>
            </a:r>
            <a:endParaRPr lang="en-US" sz="2800" b="1" dirty="0"/>
          </a:p>
        </p:txBody>
      </p:sp>
      <p:sp>
        <p:nvSpPr>
          <p:cNvPr id="20" name="Text 12"/>
          <p:cNvSpPr/>
          <p:nvPr/>
        </p:nvSpPr>
        <p:spPr>
          <a:xfrm>
            <a:off x="4102418" y="6318171"/>
            <a:ext cx="3893105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Ensures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smooth playback by adjusting video quality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based on your internet speed.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7EAD7-1DE3-9256-53AD-0D390D87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C3C931-E6BC-89B5-A993-B657E4C62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061" y="-152400"/>
            <a:ext cx="10738277" cy="8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2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3160" y="756999"/>
            <a:ext cx="7650480" cy="1333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5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Steps in Netflix’s </a:t>
            </a:r>
          </a:p>
          <a:p>
            <a:pPr marL="0" indent="0">
              <a:lnSpc>
                <a:spcPts val="5250"/>
              </a:lnSpc>
              <a:buNone/>
            </a:pPr>
            <a:r>
              <a:rPr lang="en-US" sz="5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Sequence Diagram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537960" y="2410778"/>
            <a:ext cx="30480" cy="5061704"/>
          </a:xfrm>
          <a:prstGeom prst="roundRect">
            <a:avLst>
              <a:gd name="adj" fmla="val 105016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762750" y="2875597"/>
            <a:ext cx="746760" cy="30480"/>
          </a:xfrm>
          <a:prstGeom prst="roundRect">
            <a:avLst>
              <a:gd name="adj" fmla="val 105016"/>
            </a:avLst>
          </a:prstGeom>
          <a:solidFill>
            <a:srgbClr val="35B089"/>
          </a:solidFill>
          <a:ln/>
        </p:spPr>
      </p:sp>
      <p:sp>
        <p:nvSpPr>
          <p:cNvPr id="6" name="Shape 3"/>
          <p:cNvSpPr/>
          <p:nvPr/>
        </p:nvSpPr>
        <p:spPr>
          <a:xfrm>
            <a:off x="6313170" y="2650808"/>
            <a:ext cx="480060" cy="480060"/>
          </a:xfrm>
          <a:prstGeom prst="roundRect">
            <a:avLst>
              <a:gd name="adj" fmla="val 6668"/>
            </a:avLst>
          </a:prstGeom>
          <a:solidFill>
            <a:srgbClr val="1C9770"/>
          </a:solidFill>
          <a:ln/>
        </p:spPr>
      </p:sp>
      <p:sp>
        <p:nvSpPr>
          <p:cNvPr id="7" name="Text 4"/>
          <p:cNvSpPr/>
          <p:nvPr/>
        </p:nvSpPr>
        <p:spPr>
          <a:xfrm>
            <a:off x="6497479" y="2730818"/>
            <a:ext cx="11144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726799" y="2624137"/>
            <a:ext cx="5330547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1: User Opens Netflix App or Website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7726799" y="3085505"/>
            <a:ext cx="6474341" cy="1365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You (the user) open 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Netflix app or visit the Netflix website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
- The app sends a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request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Netflix's backend servers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to load your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account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details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762750" y="5342453"/>
            <a:ext cx="746760" cy="30480"/>
          </a:xfrm>
          <a:prstGeom prst="roundRect">
            <a:avLst>
              <a:gd name="adj" fmla="val 105016"/>
            </a:avLst>
          </a:prstGeom>
          <a:solidFill>
            <a:srgbClr val="35B089"/>
          </a:solidFill>
          <a:ln/>
        </p:spPr>
      </p:sp>
      <p:sp>
        <p:nvSpPr>
          <p:cNvPr id="11" name="Shape 8"/>
          <p:cNvSpPr/>
          <p:nvPr/>
        </p:nvSpPr>
        <p:spPr>
          <a:xfrm>
            <a:off x="6313170" y="5117663"/>
            <a:ext cx="480060" cy="480060"/>
          </a:xfrm>
          <a:prstGeom prst="roundRect">
            <a:avLst>
              <a:gd name="adj" fmla="val 6668"/>
            </a:avLst>
          </a:prstGeom>
          <a:solidFill>
            <a:srgbClr val="1C9770"/>
          </a:solidFill>
          <a:ln/>
        </p:spPr>
      </p:sp>
      <p:sp>
        <p:nvSpPr>
          <p:cNvPr id="12" name="Text 9"/>
          <p:cNvSpPr/>
          <p:nvPr/>
        </p:nvSpPr>
        <p:spPr>
          <a:xfrm>
            <a:off x="6460808" y="5197673"/>
            <a:ext cx="184666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726799" y="5090993"/>
            <a:ext cx="4980742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2: User Login and Profile Selection</a:t>
            </a:r>
            <a:endParaRPr lang="en-US" sz="2800" b="1" dirty="0"/>
          </a:p>
        </p:txBody>
      </p:sp>
      <p:sp>
        <p:nvSpPr>
          <p:cNvPr id="14" name="Text 11"/>
          <p:cNvSpPr/>
          <p:nvPr/>
        </p:nvSpPr>
        <p:spPr>
          <a:xfrm>
            <a:off x="7726799" y="5552361"/>
            <a:ext cx="6474341" cy="2232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The backend server checks your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login credentials (email and password).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
- Once verified, the backend sends back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your profile information,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including your watch history and preferences.
- You select your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profile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proceed.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99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373" y="3178016"/>
            <a:ext cx="11583591" cy="6199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54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Steps in Netflix's Sequence Diagram (Continued)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980480" y="4095512"/>
            <a:ext cx="22860" cy="3436025"/>
          </a:xfrm>
          <a:prstGeom prst="roundRect">
            <a:avLst>
              <a:gd name="adj" fmla="val 130186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1192232" y="4530328"/>
            <a:ext cx="694373" cy="22860"/>
          </a:xfrm>
          <a:prstGeom prst="roundRect">
            <a:avLst>
              <a:gd name="adj" fmla="val 130186"/>
            </a:avLst>
          </a:prstGeom>
          <a:solidFill>
            <a:srgbClr val="35B089"/>
          </a:solidFill>
          <a:ln/>
        </p:spPr>
      </p:sp>
      <p:sp>
        <p:nvSpPr>
          <p:cNvPr id="6" name="Shape 3"/>
          <p:cNvSpPr/>
          <p:nvPr/>
        </p:nvSpPr>
        <p:spPr>
          <a:xfrm>
            <a:off x="768727" y="4318635"/>
            <a:ext cx="446365" cy="446365"/>
          </a:xfrm>
          <a:prstGeom prst="roundRect">
            <a:avLst>
              <a:gd name="adj" fmla="val 6667"/>
            </a:avLst>
          </a:prstGeom>
          <a:solidFill>
            <a:srgbClr val="1C9770"/>
          </a:solidFill>
          <a:ln/>
        </p:spPr>
      </p:sp>
      <p:sp>
        <p:nvSpPr>
          <p:cNvPr id="7" name="Text 4"/>
          <p:cNvSpPr/>
          <p:nvPr/>
        </p:nvSpPr>
        <p:spPr>
          <a:xfrm>
            <a:off x="940058" y="4392930"/>
            <a:ext cx="10358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2083118" y="4293870"/>
            <a:ext cx="6272570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3: Fetching Content List and Recommendations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2083118" y="4722733"/>
            <a:ext cx="11852910" cy="1269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After you select your profile,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the backend system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sends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requests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its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Recommendation Engine.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
- The engine analyzes your viewing history and preferences using AI and provides a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personalized list of movies and TV shows.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
- The app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displays this list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on your screen.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192232" y="6823472"/>
            <a:ext cx="694373" cy="22860"/>
          </a:xfrm>
          <a:prstGeom prst="roundRect">
            <a:avLst>
              <a:gd name="adj" fmla="val 130186"/>
            </a:avLst>
          </a:prstGeom>
          <a:solidFill>
            <a:srgbClr val="35B089"/>
          </a:solidFill>
          <a:ln/>
        </p:spPr>
      </p:sp>
      <p:sp>
        <p:nvSpPr>
          <p:cNvPr id="11" name="Shape 8"/>
          <p:cNvSpPr/>
          <p:nvPr/>
        </p:nvSpPr>
        <p:spPr>
          <a:xfrm>
            <a:off x="768727" y="6611779"/>
            <a:ext cx="446365" cy="446365"/>
          </a:xfrm>
          <a:prstGeom prst="roundRect">
            <a:avLst>
              <a:gd name="adj" fmla="val 6667"/>
            </a:avLst>
          </a:prstGeom>
          <a:solidFill>
            <a:srgbClr val="1C9770"/>
          </a:solidFill>
          <a:ln/>
        </p:spPr>
      </p:sp>
      <p:sp>
        <p:nvSpPr>
          <p:cNvPr id="12" name="Text 9"/>
          <p:cNvSpPr/>
          <p:nvPr/>
        </p:nvSpPr>
        <p:spPr>
          <a:xfrm>
            <a:off x="906006" y="6686074"/>
            <a:ext cx="171688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0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2083118" y="6587014"/>
            <a:ext cx="4366617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4: User Selects a Movie or Show</a:t>
            </a:r>
            <a:endParaRPr lang="en-US" sz="3200" b="1" dirty="0"/>
          </a:p>
        </p:txBody>
      </p:sp>
      <p:sp>
        <p:nvSpPr>
          <p:cNvPr id="14" name="Text 11"/>
          <p:cNvSpPr/>
          <p:nvPr/>
        </p:nvSpPr>
        <p:spPr>
          <a:xfrm>
            <a:off x="2083118" y="7015876"/>
            <a:ext cx="12547282" cy="61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FontTx/>
              <a:buChar char="-"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When you click "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Play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" on a movie or show, the app sends a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request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to the </a:t>
            </a:r>
          </a:p>
          <a:p>
            <a:pPr algn="l">
              <a:lnSpc>
                <a:spcPts val="2450"/>
              </a:lnSpc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   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backend server to fetch the video file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2075" y="500658"/>
            <a:ext cx="7872651" cy="1135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Steps in Netflix's Sequence Diagram (Continued)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383060" y="1908215"/>
            <a:ext cx="22860" cy="5820608"/>
          </a:xfrm>
          <a:prstGeom prst="roundRect">
            <a:avLst>
              <a:gd name="adj" fmla="val 119190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575941" y="2305407"/>
            <a:ext cx="635675" cy="22860"/>
          </a:xfrm>
          <a:prstGeom prst="roundRect">
            <a:avLst>
              <a:gd name="adj" fmla="val 119190"/>
            </a:avLst>
          </a:prstGeom>
          <a:solidFill>
            <a:srgbClr val="35B089"/>
          </a:solidFill>
          <a:ln/>
        </p:spPr>
      </p:sp>
      <p:sp>
        <p:nvSpPr>
          <p:cNvPr id="6" name="Shape 3"/>
          <p:cNvSpPr/>
          <p:nvPr/>
        </p:nvSpPr>
        <p:spPr>
          <a:xfrm>
            <a:off x="6190178" y="2112526"/>
            <a:ext cx="408623" cy="408623"/>
          </a:xfrm>
          <a:prstGeom prst="roundRect">
            <a:avLst>
              <a:gd name="adj" fmla="val 6668"/>
            </a:avLst>
          </a:prstGeom>
          <a:solidFill>
            <a:srgbClr val="1C9770"/>
          </a:solidFill>
          <a:ln/>
        </p:spPr>
      </p:sp>
      <p:sp>
        <p:nvSpPr>
          <p:cNvPr id="7" name="Text 4"/>
          <p:cNvSpPr/>
          <p:nvPr/>
        </p:nvSpPr>
        <p:spPr>
          <a:xfrm>
            <a:off x="6346984" y="2180630"/>
            <a:ext cx="94893" cy="27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393424" y="2089785"/>
            <a:ext cx="6601301" cy="5674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5: Backend Connects to Content Delivery Network (CDN)</a:t>
            </a:r>
            <a:endParaRPr lang="en-US" sz="2800" b="1" dirty="0"/>
          </a:p>
        </p:txBody>
      </p:sp>
      <p:sp>
        <p:nvSpPr>
          <p:cNvPr id="9" name="Text 6"/>
          <p:cNvSpPr/>
          <p:nvPr/>
        </p:nvSpPr>
        <p:spPr>
          <a:xfrm>
            <a:off x="7393424" y="2766179"/>
            <a:ext cx="6909316" cy="871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The backend server identifies 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closest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</a:t>
            </a:r>
            <a:b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</a:b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Open Connect CDN server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(a local Netflix server near you).
- The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CDN server delivers the video file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to your device.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575941" y="4398407"/>
            <a:ext cx="635675" cy="22860"/>
          </a:xfrm>
          <a:prstGeom prst="roundRect">
            <a:avLst>
              <a:gd name="adj" fmla="val 119190"/>
            </a:avLst>
          </a:prstGeom>
          <a:solidFill>
            <a:srgbClr val="35B089"/>
          </a:solidFill>
          <a:ln/>
        </p:spPr>
      </p:sp>
      <p:sp>
        <p:nvSpPr>
          <p:cNvPr id="11" name="Shape 8"/>
          <p:cNvSpPr/>
          <p:nvPr/>
        </p:nvSpPr>
        <p:spPr>
          <a:xfrm>
            <a:off x="6190178" y="4205526"/>
            <a:ext cx="408623" cy="408623"/>
          </a:xfrm>
          <a:prstGeom prst="roundRect">
            <a:avLst>
              <a:gd name="adj" fmla="val 6668"/>
            </a:avLst>
          </a:prstGeom>
          <a:solidFill>
            <a:srgbClr val="1C9770"/>
          </a:solidFill>
          <a:ln/>
        </p:spPr>
      </p:sp>
      <p:sp>
        <p:nvSpPr>
          <p:cNvPr id="12" name="Text 9"/>
          <p:cNvSpPr/>
          <p:nvPr/>
        </p:nvSpPr>
        <p:spPr>
          <a:xfrm>
            <a:off x="6315789" y="4273629"/>
            <a:ext cx="157282" cy="27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7393424" y="4182785"/>
            <a:ext cx="3698677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6: Adaptive Streaming Starts</a:t>
            </a:r>
            <a:endParaRPr lang="en-US" sz="2800" b="1" dirty="0"/>
          </a:p>
        </p:txBody>
      </p:sp>
      <p:sp>
        <p:nvSpPr>
          <p:cNvPr id="14" name="Text 11"/>
          <p:cNvSpPr/>
          <p:nvPr/>
        </p:nvSpPr>
        <p:spPr>
          <a:xfrm>
            <a:off x="7393424" y="4575453"/>
            <a:ext cx="6601301" cy="871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Netflix begins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streaming the video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using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adaptive streaming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
- Based on your internet speed, the system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adjusts the video quality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in real-time.</a:t>
            </a:r>
            <a:endParaRPr lang="en-US" sz="2400" dirty="0"/>
          </a:p>
        </p:txBody>
      </p:sp>
      <p:sp>
        <p:nvSpPr>
          <p:cNvPr id="15" name="Shape 12"/>
          <p:cNvSpPr/>
          <p:nvPr/>
        </p:nvSpPr>
        <p:spPr>
          <a:xfrm>
            <a:off x="6575941" y="6207681"/>
            <a:ext cx="635675" cy="22860"/>
          </a:xfrm>
          <a:prstGeom prst="roundRect">
            <a:avLst>
              <a:gd name="adj" fmla="val 119190"/>
            </a:avLst>
          </a:prstGeom>
          <a:solidFill>
            <a:srgbClr val="35B089"/>
          </a:solidFill>
          <a:ln/>
        </p:spPr>
      </p:sp>
      <p:sp>
        <p:nvSpPr>
          <p:cNvPr id="16" name="Shape 13"/>
          <p:cNvSpPr/>
          <p:nvPr/>
        </p:nvSpPr>
        <p:spPr>
          <a:xfrm>
            <a:off x="6190178" y="6014799"/>
            <a:ext cx="408623" cy="408623"/>
          </a:xfrm>
          <a:prstGeom prst="roundRect">
            <a:avLst>
              <a:gd name="adj" fmla="val 6668"/>
            </a:avLst>
          </a:prstGeom>
          <a:solidFill>
            <a:srgbClr val="1C9770"/>
          </a:solidFill>
          <a:ln/>
        </p:spPr>
      </p:sp>
      <p:sp>
        <p:nvSpPr>
          <p:cNvPr id="17" name="Text 14"/>
          <p:cNvSpPr/>
          <p:nvPr/>
        </p:nvSpPr>
        <p:spPr>
          <a:xfrm>
            <a:off x="6312813" y="6082903"/>
            <a:ext cx="163235" cy="27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7393424" y="5992058"/>
            <a:ext cx="3107412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b="1" dirty="0">
                <a:solidFill>
                  <a:srgbClr val="464646"/>
                </a:solidFill>
                <a:ea typeface="DM Sans Semi Bold" pitchFamily="34" charset="-122"/>
                <a:cs typeface="DM Sans Semi Bold" pitchFamily="34" charset="-120"/>
              </a:rPr>
              <a:t>Step 7: Continuous Playback</a:t>
            </a:r>
            <a:endParaRPr lang="en-US" sz="2800" b="1" dirty="0"/>
          </a:p>
        </p:txBody>
      </p:sp>
      <p:sp>
        <p:nvSpPr>
          <p:cNvPr id="19" name="Text 16"/>
          <p:cNvSpPr/>
          <p:nvPr/>
        </p:nvSpPr>
        <p:spPr>
          <a:xfrm>
            <a:off x="7315200" y="6384727"/>
            <a:ext cx="6909316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- While you're watching, the backend server keeps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monitoring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your internet connection to maintain a smooth experience.
- If your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speed slows down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, the system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lowers the quality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to avoid buffering.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126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Why This Sequence Works Perfectly for Netflix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670334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1C9770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897148"/>
            <a:ext cx="29425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0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Fast Content Delivery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6507004" y="3387566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Using </a:t>
            </a:r>
            <a:r>
              <a:rPr lang="en-US" sz="2400" b="1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local CDN servers </a:t>
            </a: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ensures quick access to videos.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2670334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1C9770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897148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Personalized Experience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398681" y="3741896"/>
            <a:ext cx="34379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The </a:t>
            </a:r>
            <a:r>
              <a:rPr lang="en-US" sz="2400" b="1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recommendation engine </a:t>
            </a: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ensures the content matches your preferences.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5284232"/>
            <a:ext cx="3664863" cy="2246868"/>
          </a:xfrm>
          <a:prstGeom prst="roundRect">
            <a:avLst>
              <a:gd name="adj" fmla="val 1674"/>
            </a:avLst>
          </a:prstGeom>
          <a:solidFill>
            <a:srgbClr val="1C9770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1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Reliable Playback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507004" y="6001464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Adaptive streaming </a:t>
            </a: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minimizes buffering.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10171867" y="5284232"/>
            <a:ext cx="3664863" cy="2246868"/>
          </a:xfrm>
          <a:prstGeom prst="roundRect">
            <a:avLst>
              <a:gd name="adj" fmla="val 1674"/>
            </a:avLst>
          </a:prstGeom>
          <a:solidFill>
            <a:srgbClr val="1C9770"/>
          </a:solidFill>
          <a:ln/>
        </p:spPr>
      </p:sp>
      <p:sp>
        <p:nvSpPr>
          <p:cNvPr id="14" name="Text 11"/>
          <p:cNvSpPr/>
          <p:nvPr/>
        </p:nvSpPr>
        <p:spPr>
          <a:xfrm>
            <a:off x="10398681" y="5511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DM Sans Semi Bold" pitchFamily="34" charset="-122"/>
                <a:cs typeface="DM Sans Semi Bold" pitchFamily="34" charset="-120"/>
              </a:rPr>
              <a:t>Global Scalability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0398681" y="6001464"/>
            <a:ext cx="343804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The backend </a:t>
            </a:r>
            <a:r>
              <a:rPr lang="en-US" sz="2400" b="1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can handle millions of users</a:t>
            </a:r>
            <a:r>
              <a:rPr lang="en-US" sz="2400" dirty="0">
                <a:solidFill>
                  <a:srgbClr val="FFFFFF"/>
                </a:solidFill>
                <a:ea typeface="Inter Medium" pitchFamily="34" charset="-122"/>
                <a:cs typeface="Inter Medium" pitchFamily="34" charset="-120"/>
              </a:rPr>
              <a:t> at once by connecting to cloud services.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820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030303"/>
                </a:solidFill>
                <a:ea typeface="DM Sans Semi Bold" pitchFamily="34" charset="-122"/>
                <a:cs typeface="DM Sans Semi Bold" pitchFamily="34" charset="-120"/>
              </a:rPr>
              <a:t>Conclusion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533102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The Netflix sequence diagram is like a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timeline of events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that ensures you have a smooth, fast, and personalized streaming experience. It begins the moment you open the app and continues until you're watching your favorite show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without interruptions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. Netflix's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seamless communication 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between its </a:t>
            </a:r>
            <a:r>
              <a:rPr lang="en-US" sz="2400" dirty="0">
                <a:solidFill>
                  <a:srgbClr val="FF0000"/>
                </a:solidFill>
                <a:ea typeface="Inter Medium" pitchFamily="34" charset="-122"/>
                <a:cs typeface="Inter Medium" pitchFamily="34" charset="-120"/>
              </a:rPr>
              <a:t>user, backend servers, CDN, and adaptive streaming system</a:t>
            </a:r>
            <a:r>
              <a:rPr lang="en-US" sz="2400" dirty="0">
                <a:solidFill>
                  <a:srgbClr val="464646"/>
                </a:solidFill>
                <a:ea typeface="Inter Medium" pitchFamily="34" charset="-122"/>
                <a:cs typeface="Inter Medium" pitchFamily="34" charset="-120"/>
              </a:rPr>
              <a:t> ensures you get the best possible service every time!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618</Words>
  <Application>Microsoft Office PowerPoint</Application>
  <PresentationFormat>Custom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DM Sans Semi Bold</vt:lpstr>
      <vt:lpstr>Inter Bold</vt:lpstr>
      <vt:lpstr>Inter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36</cp:revision>
  <dcterms:created xsi:type="dcterms:W3CDTF">2025-01-28T04:14:23Z</dcterms:created>
  <dcterms:modified xsi:type="dcterms:W3CDTF">2025-01-30T13:28:15Z</dcterms:modified>
</cp:coreProperties>
</file>