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1" r:id="rId2"/>
    <p:sldId id="477" r:id="rId3"/>
    <p:sldId id="475" r:id="rId4"/>
    <p:sldId id="480" r:id="rId5"/>
    <p:sldId id="481" r:id="rId6"/>
    <p:sldId id="478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5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5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4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3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4EA6CD-E622-929E-1621-F69537A77D9C}"/>
              </a:ext>
            </a:extLst>
          </p:cNvPr>
          <p:cNvSpPr/>
          <p:nvPr/>
        </p:nvSpPr>
        <p:spPr>
          <a:xfrm>
            <a:off x="1950156" y="3835400"/>
            <a:ext cx="2819400" cy="16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499BA0-2EED-5C15-57A8-CE71D088BB76}"/>
              </a:ext>
            </a:extLst>
          </p:cNvPr>
          <p:cNvSpPr/>
          <p:nvPr/>
        </p:nvSpPr>
        <p:spPr>
          <a:xfrm>
            <a:off x="8122356" y="3810000"/>
            <a:ext cx="2819400" cy="1600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2C959A-12BA-53A4-84DB-986794033990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4769556" y="4610100"/>
            <a:ext cx="335280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5D13295-C38D-4B83-3112-C8132F478841}"/>
              </a:ext>
            </a:extLst>
          </p:cNvPr>
          <p:cNvSpPr/>
          <p:nvPr/>
        </p:nvSpPr>
        <p:spPr>
          <a:xfrm>
            <a:off x="1243895" y="1691760"/>
            <a:ext cx="9704209" cy="846668"/>
          </a:xfrm>
          <a:prstGeom prst="wedgeRoundRectCallout">
            <a:avLst>
              <a:gd name="adj1" fmla="val 1646"/>
              <a:gd name="adj2" fmla="val 288996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Web service</a:t>
            </a:r>
            <a:r>
              <a:rPr lang="en-US" dirty="0">
                <a:solidFill>
                  <a:schemeClr val="tx1"/>
                </a:solidFill>
              </a:rPr>
              <a:t> is a way for two applications or two electronic devices to communicate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4EA6CD-E622-929E-1621-F69537A77D9C}"/>
              </a:ext>
            </a:extLst>
          </p:cNvPr>
          <p:cNvSpPr/>
          <p:nvPr/>
        </p:nvSpPr>
        <p:spPr>
          <a:xfrm>
            <a:off x="1950156" y="3835400"/>
            <a:ext cx="2819400" cy="16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499BA0-2EED-5C15-57A8-CE71D088BB76}"/>
              </a:ext>
            </a:extLst>
          </p:cNvPr>
          <p:cNvSpPr/>
          <p:nvPr/>
        </p:nvSpPr>
        <p:spPr>
          <a:xfrm>
            <a:off x="8122356" y="3810000"/>
            <a:ext cx="2819400" cy="1600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2C959A-12BA-53A4-84DB-986794033990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4769556" y="4610100"/>
            <a:ext cx="335280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5D13295-C38D-4B83-3112-C8132F478841}"/>
              </a:ext>
            </a:extLst>
          </p:cNvPr>
          <p:cNvSpPr/>
          <p:nvPr/>
        </p:nvSpPr>
        <p:spPr>
          <a:xfrm>
            <a:off x="1243895" y="1691760"/>
            <a:ext cx="9704209" cy="846668"/>
          </a:xfrm>
          <a:prstGeom prst="wedgeRoundRectCallout">
            <a:avLst>
              <a:gd name="adj1" fmla="val 1646"/>
              <a:gd name="adj2" fmla="val 288996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Web service </a:t>
            </a:r>
            <a:r>
              <a:rPr lang="en-US" dirty="0">
                <a:solidFill>
                  <a:schemeClr val="tx1"/>
                </a:solidFill>
              </a:rPr>
              <a:t>uses an </a:t>
            </a:r>
            <a:r>
              <a:rPr lang="en-US" dirty="0">
                <a:solidFill>
                  <a:srgbClr val="FF0000"/>
                </a:solidFill>
              </a:rPr>
              <a:t>interoperable</a:t>
            </a:r>
            <a:r>
              <a:rPr lang="en-US" dirty="0">
                <a:solidFill>
                  <a:schemeClr val="tx1"/>
                </a:solidFill>
              </a:rPr>
              <a:t> format to transfer the data between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5DCE0-3EAC-ABA8-19DC-62B92A9660B0}"/>
              </a:ext>
            </a:extLst>
          </p:cNvPr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09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A6269-4724-EE96-1995-EE208F0EE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17" y="762000"/>
            <a:ext cx="8265583" cy="27997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C01D9-7539-9F6F-F7C1-8CBA0A332E8C}"/>
              </a:ext>
            </a:extLst>
          </p:cNvPr>
          <p:cNvSpPr txBox="1"/>
          <p:nvPr/>
        </p:nvSpPr>
        <p:spPr>
          <a:xfrm>
            <a:off x="2455984" y="3059668"/>
            <a:ext cx="12759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Ram - Tamil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6B0F4-EF98-5AF2-5260-374018C8E4CD}"/>
              </a:ext>
            </a:extLst>
          </p:cNvPr>
          <p:cNvSpPr txBox="1"/>
          <p:nvPr/>
        </p:nvSpPr>
        <p:spPr>
          <a:xfrm>
            <a:off x="8153400" y="3043201"/>
            <a:ext cx="1430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Arun - Telugu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3184-893A-403C-DE86-189670032CEB}"/>
              </a:ext>
            </a:extLst>
          </p:cNvPr>
          <p:cNvSpPr txBox="1"/>
          <p:nvPr/>
        </p:nvSpPr>
        <p:spPr>
          <a:xfrm>
            <a:off x="4813334" y="2316558"/>
            <a:ext cx="252934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Common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Grammer Rules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Medium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EC6B5-87DC-7686-120E-451B1A7FF3FA}"/>
              </a:ext>
            </a:extLst>
          </p:cNvPr>
          <p:cNvSpPr/>
          <p:nvPr/>
        </p:nvSpPr>
        <p:spPr>
          <a:xfrm>
            <a:off x="2286000" y="4800600"/>
            <a:ext cx="2149648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567B27-070B-1252-FA4B-6CB7F1198180}"/>
              </a:ext>
            </a:extLst>
          </p:cNvPr>
          <p:cNvSpPr/>
          <p:nvPr/>
        </p:nvSpPr>
        <p:spPr>
          <a:xfrm>
            <a:off x="8061152" y="4800600"/>
            <a:ext cx="2149648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27862-99ED-066D-A29A-8F0E7041EC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435648" y="5334000"/>
            <a:ext cx="3625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9C50D5-77BE-DA65-C348-8643EB640B1C}"/>
              </a:ext>
            </a:extLst>
          </p:cNvPr>
          <p:cNvSpPr txBox="1"/>
          <p:nvPr/>
        </p:nvSpPr>
        <p:spPr>
          <a:xfrm>
            <a:off x="2722860" y="6019800"/>
            <a:ext cx="5765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51C93-F171-6AB5-1460-21BB5DDEF963}"/>
              </a:ext>
            </a:extLst>
          </p:cNvPr>
          <p:cNvSpPr txBox="1"/>
          <p:nvPr/>
        </p:nvSpPr>
        <p:spPr>
          <a:xfrm>
            <a:off x="8868660" y="5977467"/>
            <a:ext cx="6158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.NET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C5295-A7AA-F3EC-C34A-97E3B082989E}"/>
              </a:ext>
            </a:extLst>
          </p:cNvPr>
          <p:cNvSpPr txBox="1"/>
          <p:nvPr/>
        </p:nvSpPr>
        <p:spPr>
          <a:xfrm>
            <a:off x="4831326" y="5511968"/>
            <a:ext cx="287707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XML, JSON,CSV,txt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HTTP, SMTP, FTP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LAN / Internet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D4A5C-AF55-7029-8D5B-4EB9AAB982A6}"/>
              </a:ext>
            </a:extLst>
          </p:cNvPr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96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EC6B5-87DC-7686-120E-451B1A7FF3FA}"/>
              </a:ext>
            </a:extLst>
          </p:cNvPr>
          <p:cNvSpPr/>
          <p:nvPr/>
        </p:nvSpPr>
        <p:spPr>
          <a:xfrm>
            <a:off x="2302048" y="3124200"/>
            <a:ext cx="2149648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567B27-070B-1252-FA4B-6CB7F1198180}"/>
              </a:ext>
            </a:extLst>
          </p:cNvPr>
          <p:cNvSpPr/>
          <p:nvPr/>
        </p:nvSpPr>
        <p:spPr>
          <a:xfrm>
            <a:off x="8077200" y="3124200"/>
            <a:ext cx="2149648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27862-99ED-066D-A29A-8F0E7041EC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451696" y="3657600"/>
            <a:ext cx="3625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9C50D5-77BE-DA65-C348-8643EB640B1C}"/>
              </a:ext>
            </a:extLst>
          </p:cNvPr>
          <p:cNvSpPr txBox="1"/>
          <p:nvPr/>
        </p:nvSpPr>
        <p:spPr>
          <a:xfrm>
            <a:off x="3101321" y="4301067"/>
            <a:ext cx="5765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51C93-F171-6AB5-1460-21BB5DDEF963}"/>
              </a:ext>
            </a:extLst>
          </p:cNvPr>
          <p:cNvSpPr txBox="1"/>
          <p:nvPr/>
        </p:nvSpPr>
        <p:spPr>
          <a:xfrm>
            <a:off x="8884708" y="4301067"/>
            <a:ext cx="6158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.NET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520ED28-6C65-1A45-A385-9B8D73BCD39A}"/>
              </a:ext>
            </a:extLst>
          </p:cNvPr>
          <p:cNvSpPr/>
          <p:nvPr/>
        </p:nvSpPr>
        <p:spPr>
          <a:xfrm>
            <a:off x="1243895" y="1691760"/>
            <a:ext cx="8256687" cy="846668"/>
          </a:xfrm>
          <a:prstGeom prst="wedgeRoundRectCallout">
            <a:avLst>
              <a:gd name="adj1" fmla="val 6978"/>
              <a:gd name="adj2" fmla="val 162330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Web service </a:t>
            </a:r>
            <a:r>
              <a:rPr lang="en-US" dirty="0">
                <a:solidFill>
                  <a:schemeClr val="tx1"/>
                </a:solidFill>
              </a:rPr>
              <a:t>there will be 2 actors [Provider and Consumer]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CAC6-C11C-D2F7-ED8E-20A5AB2EDA38}"/>
              </a:ext>
            </a:extLst>
          </p:cNvPr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2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567B27-070B-1252-FA4B-6CB7F1198180}"/>
              </a:ext>
            </a:extLst>
          </p:cNvPr>
          <p:cNvSpPr/>
          <p:nvPr/>
        </p:nvSpPr>
        <p:spPr>
          <a:xfrm>
            <a:off x="8518352" y="2099428"/>
            <a:ext cx="2149648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27862-99ED-066D-A29A-8F0E7041EC7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92848" y="2632828"/>
            <a:ext cx="3625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151C93-F171-6AB5-1460-21BB5DDEF963}"/>
              </a:ext>
            </a:extLst>
          </p:cNvPr>
          <p:cNvSpPr txBox="1"/>
          <p:nvPr/>
        </p:nvSpPr>
        <p:spPr>
          <a:xfrm>
            <a:off x="9325860" y="3276295"/>
            <a:ext cx="576568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520ED28-6C65-1A45-A385-9B8D73BCD39A}"/>
              </a:ext>
            </a:extLst>
          </p:cNvPr>
          <p:cNvSpPr/>
          <p:nvPr/>
        </p:nvSpPr>
        <p:spPr>
          <a:xfrm>
            <a:off x="3150720" y="762000"/>
            <a:ext cx="5080705" cy="846668"/>
          </a:xfrm>
          <a:prstGeom prst="wedgeRoundRectCallout">
            <a:avLst>
              <a:gd name="adj1" fmla="val 6978"/>
              <a:gd name="adj2" fmla="val 162330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 Request through web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8D412-B519-0EFD-3FCA-420752554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53" y="2041689"/>
            <a:ext cx="1447495" cy="1447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BE450-5A5E-DE0A-3404-496319DA3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8" y="2041689"/>
            <a:ext cx="1447495" cy="14474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20562E-68E4-F672-136D-9312540DA763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096083" y="2765437"/>
            <a:ext cx="1349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A29B8A-D324-85B2-CB24-011B3E0E6FBD}"/>
              </a:ext>
            </a:extLst>
          </p:cNvPr>
          <p:cNvSpPr/>
          <p:nvPr/>
        </p:nvSpPr>
        <p:spPr>
          <a:xfrm>
            <a:off x="8555564" y="5244337"/>
            <a:ext cx="2149648" cy="1066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82B195-3B45-553C-024A-1B7988AA0A2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30060" y="5777737"/>
            <a:ext cx="3625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EB4C0F-30A1-5FFD-EE99-7552BDC68C9F}"/>
              </a:ext>
            </a:extLst>
          </p:cNvPr>
          <p:cNvSpPr txBox="1"/>
          <p:nvPr/>
        </p:nvSpPr>
        <p:spPr>
          <a:xfrm>
            <a:off x="9363072" y="6421204"/>
            <a:ext cx="576568" cy="36933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DA309B0-C0B8-8F67-5F6C-B769547F0EA1}"/>
              </a:ext>
            </a:extLst>
          </p:cNvPr>
          <p:cNvSpPr/>
          <p:nvPr/>
        </p:nvSpPr>
        <p:spPr>
          <a:xfrm>
            <a:off x="3187932" y="3906909"/>
            <a:ext cx="5080705" cy="846668"/>
          </a:xfrm>
          <a:prstGeom prst="wedgeRoundRectCallout">
            <a:avLst>
              <a:gd name="adj1" fmla="val 6978"/>
              <a:gd name="adj2" fmla="val 162330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 Request through application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124E5D-8CB3-2020-984B-5E44CC731B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6598"/>
            <a:ext cx="1447495" cy="144749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80136-5ED9-6707-0FCF-7C198D518F2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133295" y="5910346"/>
            <a:ext cx="1349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A114217-D770-4CF4-0EAA-EC8559B0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40" y="4982569"/>
            <a:ext cx="1590335" cy="1590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537ED7-E077-2CA0-04B8-1EED8E7AD71F}"/>
              </a:ext>
            </a:extLst>
          </p:cNvPr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332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A54DA-99F4-679A-6533-E3A9B72D7310}"/>
              </a:ext>
            </a:extLst>
          </p:cNvPr>
          <p:cNvSpPr txBox="1"/>
          <p:nvPr/>
        </p:nvSpPr>
        <p:spPr>
          <a:xfrm>
            <a:off x="613835" y="899589"/>
            <a:ext cx="6142565" cy="16030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 Services Types: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SOAP - Simple Object Access Protocol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REST - Representational State Transfer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FCDEC-F40E-3DEE-38D7-4599A93F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5286"/>
            <a:ext cx="6142565" cy="3449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2C6A2E-1B20-9B46-2A88-D77DCD81B6CC}"/>
              </a:ext>
            </a:extLst>
          </p:cNvPr>
          <p:cNvSpPr/>
          <p:nvPr/>
        </p:nvSpPr>
        <p:spPr>
          <a:xfrm>
            <a:off x="3389605" y="55759"/>
            <a:ext cx="541278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Services Tutorials | Webservice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54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91157</TotalTime>
  <Words>162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9762</cp:revision>
  <dcterms:created xsi:type="dcterms:W3CDTF">2006-08-16T00:00:00Z</dcterms:created>
  <dcterms:modified xsi:type="dcterms:W3CDTF">2025-01-20T08:43:13Z</dcterms:modified>
</cp:coreProperties>
</file>