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01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4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A3A3A"/>
                </a:solidFill>
                <a:ea typeface="Noto Serif Medium" pitchFamily="34" charset="-122"/>
                <a:cs typeface="Noto Serif Medium" pitchFamily="34" charset="-120"/>
              </a:rPr>
              <a:t>Understanding Trojans: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A3A3A"/>
                </a:solidFill>
                <a:ea typeface="Noto Serif Medium" pitchFamily="34" charset="-122"/>
                <a:cs typeface="Noto Serif Medium" pitchFamily="34" charset="-120"/>
              </a:rPr>
              <a:t>A Beginner's Guide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793790" y="27184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What is a Trojan?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93790" y="3336488"/>
            <a:ext cx="808126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Trojan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 is a type of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malware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 (harmful software) that looks like a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normal or useful file or program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, but once you open it, it can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harm your computer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steal your personal information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93790" y="4680346"/>
            <a:ext cx="808126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It is named after the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Trojan Horse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story from history, where something dangerous was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hidden inside something that looked safe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793790" y="604111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048731"/>
            <a:ext cx="347663" cy="3476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270040" y="6024204"/>
            <a:ext cx="206180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C4C4C"/>
                </a:solidFill>
                <a:ea typeface="Noto Serif Bold" pitchFamily="34" charset="-122"/>
                <a:cs typeface="Noto Serif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0036"/>
            <a:ext cx="71325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A3A3A"/>
                </a:solidFill>
                <a:ea typeface="Noto Serif Medium" pitchFamily="34" charset="-122"/>
                <a:cs typeface="Noto Serif Medium" pitchFamily="34" charset="-120"/>
              </a:rPr>
              <a:t>How Does a Trojan Work?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288977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515791"/>
            <a:ext cx="28589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Download Deception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2268022" y="300620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You might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download a file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that looks like a game, app, or document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Activation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2268022" y="467606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When you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open it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, the hidden malware starts working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19713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Hidden Operation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2268022" y="603694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It can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spy on you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steal your data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, or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let hackers control your device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 without you knowing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12633"/>
            <a:ext cx="63247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A3A3A"/>
                </a:solidFill>
                <a:ea typeface="Noto Serif Medium" pitchFamily="34" charset="-122"/>
                <a:cs typeface="Noto Serif Medium" pitchFamily="34" charset="-120"/>
              </a:rPr>
              <a:t>What Can a Trojan Do?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31750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217545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Data Theft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530906" y="3743325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Steal your passwords, photos, and bank details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5235893" y="31750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3217545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File Damage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5973008" y="3743325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Delete or damage files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on your device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9677995" y="31750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3217545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3252907"/>
            <a:ext cx="28726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Malware Installation</a:t>
            </a:r>
            <a:endParaRPr lang="en-US" sz="3200" dirty="0"/>
          </a:p>
        </p:txBody>
      </p:sp>
      <p:sp>
        <p:nvSpPr>
          <p:cNvPr id="14" name="Text 9"/>
          <p:cNvSpPr/>
          <p:nvPr/>
        </p:nvSpPr>
        <p:spPr>
          <a:xfrm>
            <a:off x="10415111" y="3743325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Download more malware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without asking you</a:t>
            </a:r>
            <a:endParaRPr lang="en-US" sz="2400" dirty="0"/>
          </a:p>
        </p:txBody>
      </p:sp>
      <p:sp>
        <p:nvSpPr>
          <p:cNvPr id="15" name="Shape 10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4965263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530906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Remote Access</a:t>
            </a:r>
            <a:endParaRPr lang="en-US" sz="3200" dirty="0"/>
          </a:p>
        </p:txBody>
      </p:sp>
      <p:sp>
        <p:nvSpPr>
          <p:cNvPr id="18" name="Text 12"/>
          <p:cNvSpPr/>
          <p:nvPr/>
        </p:nvSpPr>
        <p:spPr>
          <a:xfrm>
            <a:off x="1530906" y="549104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Give hackers full access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 to your computer</a:t>
            </a:r>
            <a:endParaRPr lang="en-US" sz="2400" dirty="0"/>
          </a:p>
        </p:txBody>
      </p:sp>
      <p:sp>
        <p:nvSpPr>
          <p:cNvPr id="19" name="Shape 13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074" y="4965263"/>
            <a:ext cx="340162" cy="425291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8194119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Botnet Recruitment</a:t>
            </a:r>
            <a:endParaRPr lang="en-US" sz="3200" dirty="0"/>
          </a:p>
        </p:txBody>
      </p:sp>
      <p:sp>
        <p:nvSpPr>
          <p:cNvPr id="22" name="Text 15"/>
          <p:cNvSpPr/>
          <p:nvPr/>
        </p:nvSpPr>
        <p:spPr>
          <a:xfrm>
            <a:off x="8194119" y="549104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Turn your computer into a bot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(used in cyber attacks)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0218" y="622340"/>
            <a:ext cx="6470928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A3A3A"/>
                </a:solidFill>
                <a:ea typeface="Noto Serif Medium" pitchFamily="34" charset="-122"/>
                <a:cs typeface="Noto Serif Medium" pitchFamily="34" charset="-120"/>
              </a:rPr>
              <a:t>How Do Trojans Get In?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0218" y="1666518"/>
            <a:ext cx="7563564" cy="1315879"/>
          </a:xfrm>
          <a:prstGeom prst="roundRect">
            <a:avLst>
              <a:gd name="adj" fmla="val 7206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23580" y="1899880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Noto Serif Medium" pitchFamily="34" charset="-122"/>
                <a:cs typeface="Noto Serif Medium" pitchFamily="34" charset="-120"/>
              </a:rPr>
              <a:t>Unsafe Downloads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23580" y="2387918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Noto Serif" pitchFamily="34" charset="-122"/>
                <a:cs typeface="Noto Serif" pitchFamily="34" charset="-120"/>
              </a:rPr>
              <a:t>By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downloading files from unsafe websites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90218" y="3208139"/>
            <a:ext cx="7563564" cy="1315879"/>
          </a:xfrm>
          <a:prstGeom prst="roundRect">
            <a:avLst>
              <a:gd name="adj" fmla="val 7206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23580" y="3441502"/>
            <a:ext cx="3006566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Noto Serif Medium" pitchFamily="34" charset="-122"/>
                <a:cs typeface="Noto Serif Medium" pitchFamily="34" charset="-120"/>
              </a:rPr>
              <a:t>Deceptive Advertising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023580" y="3929539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Noto Serif" pitchFamily="34" charset="-122"/>
                <a:cs typeface="Noto Serif" pitchFamily="34" charset="-120"/>
              </a:rPr>
              <a:t>By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clicking on fake ads or pop-ups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790218" y="4749760"/>
            <a:ext cx="7563564" cy="1315879"/>
          </a:xfrm>
          <a:prstGeom prst="roundRect">
            <a:avLst>
              <a:gd name="adj" fmla="val 7206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23580" y="4983123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Noto Serif Medium" pitchFamily="34" charset="-122"/>
                <a:cs typeface="Noto Serif Medium" pitchFamily="34" charset="-120"/>
              </a:rPr>
              <a:t>Email Threats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023580" y="5471160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Noto Serif" pitchFamily="34" charset="-122"/>
                <a:cs typeface="Noto Serif" pitchFamily="34" charset="-120"/>
              </a:rPr>
              <a:t>Through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email attachments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Noto Serif" pitchFamily="34" charset="-122"/>
                <a:cs typeface="Noto Serif" pitchFamily="34" charset="-120"/>
              </a:rPr>
              <a:t>that look real but are not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90218" y="6291382"/>
            <a:ext cx="7563564" cy="1315879"/>
          </a:xfrm>
          <a:prstGeom prst="roundRect">
            <a:avLst>
              <a:gd name="adj" fmla="val 7206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1023580" y="6524744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Noto Serif Medium" pitchFamily="34" charset="-122"/>
                <a:cs typeface="Noto Serif Medium" pitchFamily="34" charset="-120"/>
              </a:rPr>
              <a:t>Pirated Software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1023580" y="7012781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Noto Serif" pitchFamily="34" charset="-122"/>
                <a:cs typeface="Noto Serif" pitchFamily="34" charset="-120"/>
              </a:rPr>
              <a:t>By installing cracked or fake software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031337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03908" y="1201677"/>
            <a:ext cx="9233116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4800" dirty="0">
                <a:solidFill>
                  <a:srgbClr val="3A3A3A"/>
                </a:solidFill>
                <a:ea typeface="Noto Serif Medium" pitchFamily="34" charset="-122"/>
                <a:cs typeface="Noto Serif Medium" pitchFamily="34" charset="-120"/>
              </a:rPr>
              <a:t>Signs Your Device May Have a Trojan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908" y="2269808"/>
            <a:ext cx="503039" cy="50303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03908" y="2974062"/>
            <a:ext cx="2410778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Performance Issues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4603908" y="3409236"/>
            <a:ext cx="2711292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Your device becomes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slow or crashes often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071" y="2269808"/>
            <a:ext cx="503039" cy="50303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046071" y="2974062"/>
            <a:ext cx="2410897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Unknown Programs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8046071" y="3723680"/>
            <a:ext cx="2410897" cy="965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You see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new programs or icons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you didn't install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2179" y="2269808"/>
            <a:ext cx="503039" cy="50303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152179" y="2974062"/>
            <a:ext cx="2410897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Network Problems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1152179" y="3409236"/>
            <a:ext cx="3142045" cy="965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Your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internet is slow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even when nothing is open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908" y="5091946"/>
            <a:ext cx="503039" cy="50303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603908" y="5796201"/>
            <a:ext cx="2410778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Account Anomalies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4603908" y="6231374"/>
            <a:ext cx="4031336" cy="1287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You notice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strange activity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in your accounts (like emails you didn't send)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232" y="560308"/>
            <a:ext cx="9189125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800" dirty="0">
                <a:solidFill>
                  <a:srgbClr val="3A3A3A"/>
                </a:solidFill>
                <a:ea typeface="Noto Serif Medium" pitchFamily="34" charset="-122"/>
                <a:cs typeface="Noto Serif Medium" pitchFamily="34" charset="-120"/>
              </a:rPr>
              <a:t>How to Protect Yourself from Trojans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4" y="1603296"/>
            <a:ext cx="1307306" cy="117252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484" y="2156103"/>
            <a:ext cx="286107" cy="3576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70728" y="1806773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Use Protection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4870728" y="2246828"/>
            <a:ext cx="4279583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antivirus software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and keep it updated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4718090" y="2791658"/>
            <a:ext cx="9149239" cy="11430"/>
          </a:xfrm>
          <a:prstGeom prst="roundRect">
            <a:avLst>
              <a:gd name="adj" fmla="val 747870"/>
            </a:avLst>
          </a:prstGeom>
          <a:solidFill>
            <a:srgbClr val="E6DED2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291" y="2826663"/>
            <a:ext cx="2614732" cy="1172528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484" y="3234095"/>
            <a:ext cx="286107" cy="3576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24500" y="3030141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Be Cautious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5524500" y="3470196"/>
            <a:ext cx="4669512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Do not download files from unknown sources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Shape 6"/>
          <p:cNvSpPr/>
          <p:nvPr/>
        </p:nvSpPr>
        <p:spPr>
          <a:xfrm>
            <a:off x="5371862" y="4015026"/>
            <a:ext cx="8495467" cy="11430"/>
          </a:xfrm>
          <a:prstGeom prst="roundRect">
            <a:avLst>
              <a:gd name="adj" fmla="val 747870"/>
            </a:avLst>
          </a:prstGeom>
          <a:solidFill>
            <a:srgbClr val="E6DED2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518" y="4050030"/>
            <a:ext cx="3922157" cy="117252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0484" y="4457462"/>
            <a:ext cx="286107" cy="3576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78153" y="4253508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Click Wisely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6178153" y="4693563"/>
            <a:ext cx="4138851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Avoid clicking on suspicious links or ads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Shape 9"/>
          <p:cNvSpPr/>
          <p:nvPr/>
        </p:nvSpPr>
        <p:spPr>
          <a:xfrm>
            <a:off x="6025515" y="5238393"/>
            <a:ext cx="7841813" cy="11430"/>
          </a:xfrm>
          <a:prstGeom prst="roundRect">
            <a:avLst>
              <a:gd name="adj" fmla="val 747870"/>
            </a:avLst>
          </a:prstGeom>
          <a:solidFill>
            <a:srgbClr val="E6DED2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8865" y="5273397"/>
            <a:ext cx="5229463" cy="1172528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0484" y="5680829"/>
            <a:ext cx="286107" cy="357664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831806" y="5476875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Verify First</a:t>
            </a:r>
            <a:endParaRPr lang="en-US" sz="3200" dirty="0"/>
          </a:p>
        </p:txBody>
      </p:sp>
      <p:sp>
        <p:nvSpPr>
          <p:cNvPr id="21" name="Text 11"/>
          <p:cNvSpPr/>
          <p:nvPr/>
        </p:nvSpPr>
        <p:spPr>
          <a:xfrm>
            <a:off x="6831806" y="5916930"/>
            <a:ext cx="4296847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Scan all email attachments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before opening</a:t>
            </a:r>
            <a:endParaRPr lang="en-US" sz="2400" dirty="0"/>
          </a:p>
        </p:txBody>
      </p:sp>
      <p:sp>
        <p:nvSpPr>
          <p:cNvPr id="22" name="Shape 12"/>
          <p:cNvSpPr/>
          <p:nvPr/>
        </p:nvSpPr>
        <p:spPr>
          <a:xfrm>
            <a:off x="6679168" y="6461760"/>
            <a:ext cx="7188160" cy="11430"/>
          </a:xfrm>
          <a:prstGeom prst="roundRect">
            <a:avLst>
              <a:gd name="adj" fmla="val 747870"/>
            </a:avLst>
          </a:prstGeom>
          <a:solidFill>
            <a:srgbClr val="E6DED2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12" y="6496764"/>
            <a:ext cx="6536888" cy="1172528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0484" y="6904196"/>
            <a:ext cx="286107" cy="357664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85578" y="6700242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Stay Updated</a:t>
            </a:r>
            <a:endParaRPr lang="en-US" sz="3200" dirty="0"/>
          </a:p>
        </p:txBody>
      </p:sp>
      <p:sp>
        <p:nvSpPr>
          <p:cNvPr id="26" name="Text 14"/>
          <p:cNvSpPr/>
          <p:nvPr/>
        </p:nvSpPr>
        <p:spPr>
          <a:xfrm>
            <a:off x="7485578" y="7140297"/>
            <a:ext cx="3498175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Keep your system and apps updated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88488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A3A3A"/>
                </a:solidFill>
                <a:ea typeface="Noto Serif Medium" pitchFamily="34" charset="-122"/>
                <a:cs typeface="Noto Serif Medium" pitchFamily="34" charset="-120"/>
              </a:rPr>
              <a:t>What to Do If You Have a Trojan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6033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Disconnect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Disconnect from 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6033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Scan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Run a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full antivirus scan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and remove the Trojan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6033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Clean Up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Delete any suspicious programs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you didn't install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6033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Secure Accounts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Change your passwords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 (especially if personal data was stolen)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6033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Get Help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Ask a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computer expert</a:t>
            </a:r>
            <a:r>
              <a:rPr lang="en-US" sz="2400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for help if needed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A3A3A"/>
                </a:solidFill>
                <a:ea typeface="Noto Serif Medium" pitchFamily="34" charset="-122"/>
                <a:cs typeface="Noto Serif Medium" pitchFamily="34" charset="-120"/>
              </a:rPr>
              <a:t>Summary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Deceptive Nature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Trojan looks like a safe file but is harmful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033" y="4496633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Harmful Effects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597628" y="3261241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It can </a:t>
            </a:r>
            <a:r>
              <a:rPr lang="en-US" sz="2400" b="1" dirty="0">
                <a:solidFill>
                  <a:srgbClr val="FF0000"/>
                </a:solidFill>
                <a:ea typeface="Noto Serif" pitchFamily="34" charset="-122"/>
                <a:cs typeface="Noto Serif" pitchFamily="34" charset="-120"/>
              </a:rPr>
              <a:t>steal your data or damage your device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230" y="3478649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5041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C"/>
                </a:solidFill>
                <a:ea typeface="Noto Serif Medium" pitchFamily="34" charset="-122"/>
                <a:cs typeface="Noto Serif Medium" pitchFamily="34" charset="-120"/>
              </a:rPr>
              <a:t>Protection Strategy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597628" y="5532358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C"/>
                </a:solidFill>
                <a:ea typeface="Noto Serif" pitchFamily="34" charset="-122"/>
                <a:cs typeface="Noto Serif" pitchFamily="34" charset="-120"/>
              </a:rPr>
              <a:t>Stay safe by being careful with downloads and using antivirus software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3230" y="5514618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433</Words>
  <Application>Microsoft Office PowerPoint</Application>
  <PresentationFormat>Custom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Noto Serif</vt:lpstr>
      <vt:lpstr>Noto Serif Bold</vt:lpstr>
      <vt:lpstr>Noto Serif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13</cp:revision>
  <dcterms:created xsi:type="dcterms:W3CDTF">2025-06-02T15:27:36Z</dcterms:created>
  <dcterms:modified xsi:type="dcterms:W3CDTF">2025-06-07T03:30:04Z</dcterms:modified>
</cp:coreProperties>
</file>